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71" autoAdjust="0"/>
    <p:restoredTop sz="95289"/>
  </p:normalViewPr>
  <p:slideViewPr>
    <p:cSldViewPr snapToGrid="0">
      <p:cViewPr>
        <p:scale>
          <a:sx n="400" d="100"/>
          <a:sy n="400" d="100"/>
        </p:scale>
        <p:origin x="-9600" y="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BFC6-FF9D-4A5F-B92F-919961A82A53}" type="datetimeFigureOut">
              <a:rPr kumimoji="1" lang="ja-JP" altLang="en-US" smtClean="0"/>
              <a:t>2019/4/28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8C33-E59D-4ABB-9627-285CBCD578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5081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BFC6-FF9D-4A5F-B92F-919961A82A53}" type="datetimeFigureOut">
              <a:rPr kumimoji="1" lang="ja-JP" altLang="en-US" smtClean="0"/>
              <a:t>2019/4/28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8C33-E59D-4ABB-9627-285CBCD578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6655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BFC6-FF9D-4A5F-B92F-919961A82A53}" type="datetimeFigureOut">
              <a:rPr kumimoji="1" lang="ja-JP" altLang="en-US" smtClean="0"/>
              <a:t>2019/4/28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8C33-E59D-4ABB-9627-285CBCD578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852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BFC6-FF9D-4A5F-B92F-919961A82A53}" type="datetimeFigureOut">
              <a:rPr kumimoji="1" lang="ja-JP" altLang="en-US" smtClean="0"/>
              <a:t>2019/4/28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8C33-E59D-4ABB-9627-285CBCD578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0716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BFC6-FF9D-4A5F-B92F-919961A82A53}" type="datetimeFigureOut">
              <a:rPr kumimoji="1" lang="ja-JP" altLang="en-US" smtClean="0"/>
              <a:t>2019/4/28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8C33-E59D-4ABB-9627-285CBCD578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2808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BFC6-FF9D-4A5F-B92F-919961A82A53}" type="datetimeFigureOut">
              <a:rPr kumimoji="1" lang="ja-JP" altLang="en-US" smtClean="0"/>
              <a:t>2019/4/28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8C33-E59D-4ABB-9627-285CBCD578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2622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BFC6-FF9D-4A5F-B92F-919961A82A53}" type="datetimeFigureOut">
              <a:rPr kumimoji="1" lang="ja-JP" altLang="en-US" smtClean="0"/>
              <a:t>2019/4/28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8C33-E59D-4ABB-9627-285CBCD578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1645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BFC6-FF9D-4A5F-B92F-919961A82A53}" type="datetimeFigureOut">
              <a:rPr kumimoji="1" lang="ja-JP" altLang="en-US" smtClean="0"/>
              <a:t>2019/4/28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8C33-E59D-4ABB-9627-285CBCD578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2468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BFC6-FF9D-4A5F-B92F-919961A82A53}" type="datetimeFigureOut">
              <a:rPr kumimoji="1" lang="ja-JP" altLang="en-US" smtClean="0"/>
              <a:t>2019/4/28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8C33-E59D-4ABB-9627-285CBCD578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747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BFC6-FF9D-4A5F-B92F-919961A82A53}" type="datetimeFigureOut">
              <a:rPr kumimoji="1" lang="ja-JP" altLang="en-US" smtClean="0"/>
              <a:t>2019/4/28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8C33-E59D-4ABB-9627-285CBCD578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0405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BFC6-FF9D-4A5F-B92F-919961A82A53}" type="datetimeFigureOut">
              <a:rPr kumimoji="1" lang="ja-JP" altLang="en-US" smtClean="0"/>
              <a:t>2019/4/28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8C33-E59D-4ABB-9627-285CBCD578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5715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5BFC6-FF9D-4A5F-B92F-919961A82A53}" type="datetimeFigureOut">
              <a:rPr kumimoji="1" lang="ja-JP" altLang="en-US" smtClean="0"/>
              <a:t>2019/4/28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A8C33-E59D-4ABB-9627-285CBCD578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210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フローチャート: 結合子 37"/>
          <p:cNvSpPr/>
          <p:nvPr/>
        </p:nvSpPr>
        <p:spPr>
          <a:xfrm>
            <a:off x="5117490" y="4305495"/>
            <a:ext cx="726786" cy="557134"/>
          </a:xfrm>
          <a:prstGeom prst="flowChartConnector">
            <a:avLst/>
          </a:prstGeom>
          <a:gradFill>
            <a:gsLst>
              <a:gs pos="0">
                <a:schemeClr val="bg2">
                  <a:lumMod val="90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2700000" scaled="1"/>
          </a:gradFill>
          <a:ln w="6032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フローチャート: 結合子 5">
            <a:extLst>
              <a:ext uri="{FF2B5EF4-FFF2-40B4-BE49-F238E27FC236}">
                <a16:creationId xmlns:a16="http://schemas.microsoft.com/office/drawing/2014/main" id="{A0CECE29-09AA-4032-BFEC-F8C491BF098D}"/>
              </a:ext>
            </a:extLst>
          </p:cNvPr>
          <p:cNvSpPr/>
          <p:nvPr/>
        </p:nvSpPr>
        <p:spPr>
          <a:xfrm rot="1678320">
            <a:off x="7522295" y="4609638"/>
            <a:ext cx="461815" cy="373960"/>
          </a:xfrm>
          <a:custGeom>
            <a:avLst/>
            <a:gdLst>
              <a:gd name="connsiteX0" fmla="*/ 0 w 1124126"/>
              <a:gd name="connsiteY0" fmla="*/ 244572 h 489144"/>
              <a:gd name="connsiteX1" fmla="*/ 562063 w 1124126"/>
              <a:gd name="connsiteY1" fmla="*/ 0 h 489144"/>
              <a:gd name="connsiteX2" fmla="*/ 1124126 w 1124126"/>
              <a:gd name="connsiteY2" fmla="*/ 244572 h 489144"/>
              <a:gd name="connsiteX3" fmla="*/ 562063 w 1124126"/>
              <a:gd name="connsiteY3" fmla="*/ 489144 h 489144"/>
              <a:gd name="connsiteX4" fmla="*/ 0 w 1124126"/>
              <a:gd name="connsiteY4" fmla="*/ 244572 h 489144"/>
              <a:gd name="connsiteX0" fmla="*/ 0 w 1124126"/>
              <a:gd name="connsiteY0" fmla="*/ 244572 h 377746"/>
              <a:gd name="connsiteX1" fmla="*/ 562063 w 1124126"/>
              <a:gd name="connsiteY1" fmla="*/ 0 h 377746"/>
              <a:gd name="connsiteX2" fmla="*/ 1124126 w 1124126"/>
              <a:gd name="connsiteY2" fmla="*/ 244572 h 377746"/>
              <a:gd name="connsiteX3" fmla="*/ 562063 w 1124126"/>
              <a:gd name="connsiteY3" fmla="*/ 377745 h 377746"/>
              <a:gd name="connsiteX4" fmla="*/ 0 w 1124126"/>
              <a:gd name="connsiteY4" fmla="*/ 244572 h 377746"/>
              <a:gd name="connsiteX0" fmla="*/ 0 w 1147334"/>
              <a:gd name="connsiteY0" fmla="*/ 207624 h 379604"/>
              <a:gd name="connsiteX1" fmla="*/ 585271 w 1147334"/>
              <a:gd name="connsiteY1" fmla="*/ 185 h 379604"/>
              <a:gd name="connsiteX2" fmla="*/ 1147334 w 1147334"/>
              <a:gd name="connsiteY2" fmla="*/ 244757 h 379604"/>
              <a:gd name="connsiteX3" fmla="*/ 585271 w 1147334"/>
              <a:gd name="connsiteY3" fmla="*/ 377930 h 379604"/>
              <a:gd name="connsiteX4" fmla="*/ 0 w 1147334"/>
              <a:gd name="connsiteY4" fmla="*/ 207624 h 379604"/>
              <a:gd name="connsiteX0" fmla="*/ 0 w 1156617"/>
              <a:gd name="connsiteY0" fmla="*/ 207452 h 377818"/>
              <a:gd name="connsiteX1" fmla="*/ 585271 w 1156617"/>
              <a:gd name="connsiteY1" fmla="*/ 13 h 377818"/>
              <a:gd name="connsiteX2" fmla="*/ 1156617 w 1156617"/>
              <a:gd name="connsiteY2" fmla="*/ 216735 h 377818"/>
              <a:gd name="connsiteX3" fmla="*/ 585271 w 1156617"/>
              <a:gd name="connsiteY3" fmla="*/ 377758 h 377818"/>
              <a:gd name="connsiteX4" fmla="*/ 0 w 1156617"/>
              <a:gd name="connsiteY4" fmla="*/ 207452 h 377818"/>
              <a:gd name="connsiteX0" fmla="*/ 7460 w 1173908"/>
              <a:gd name="connsiteY0" fmla="*/ 207452 h 378129"/>
              <a:gd name="connsiteX1" fmla="*/ 592731 w 1173908"/>
              <a:gd name="connsiteY1" fmla="*/ 13 h 378129"/>
              <a:gd name="connsiteX2" fmla="*/ 1164077 w 1173908"/>
              <a:gd name="connsiteY2" fmla="*/ 216735 h 378129"/>
              <a:gd name="connsiteX3" fmla="*/ 592731 w 1173908"/>
              <a:gd name="connsiteY3" fmla="*/ 377758 h 378129"/>
              <a:gd name="connsiteX4" fmla="*/ 7460 w 1173908"/>
              <a:gd name="connsiteY4" fmla="*/ 207452 h 378129"/>
              <a:gd name="connsiteX0" fmla="*/ 0 w 1096553"/>
              <a:gd name="connsiteY0" fmla="*/ 213213 h 377756"/>
              <a:gd name="connsiteX1" fmla="*/ 525207 w 1096553"/>
              <a:gd name="connsiteY1" fmla="*/ 2 h 377756"/>
              <a:gd name="connsiteX2" fmla="*/ 1096553 w 1096553"/>
              <a:gd name="connsiteY2" fmla="*/ 216724 h 377756"/>
              <a:gd name="connsiteX3" fmla="*/ 525207 w 1096553"/>
              <a:gd name="connsiteY3" fmla="*/ 377747 h 377756"/>
              <a:gd name="connsiteX4" fmla="*/ 0 w 1096553"/>
              <a:gd name="connsiteY4" fmla="*/ 213213 h 377756"/>
              <a:gd name="connsiteX0" fmla="*/ 3699 w 1100252"/>
              <a:gd name="connsiteY0" fmla="*/ 216991 h 398889"/>
              <a:gd name="connsiteX1" fmla="*/ 528906 w 1100252"/>
              <a:gd name="connsiteY1" fmla="*/ 3780 h 398889"/>
              <a:gd name="connsiteX2" fmla="*/ 1100252 w 1100252"/>
              <a:gd name="connsiteY2" fmla="*/ 220502 h 398889"/>
              <a:gd name="connsiteX3" fmla="*/ 528906 w 1100252"/>
              <a:gd name="connsiteY3" fmla="*/ 381525 h 398889"/>
              <a:gd name="connsiteX4" fmla="*/ 3699 w 1100252"/>
              <a:gd name="connsiteY4" fmla="*/ 216991 h 398889"/>
              <a:gd name="connsiteX0" fmla="*/ 19 w 1096572"/>
              <a:gd name="connsiteY0" fmla="*/ 213213 h 415893"/>
              <a:gd name="connsiteX1" fmla="*/ 525226 w 1096572"/>
              <a:gd name="connsiteY1" fmla="*/ 2 h 415893"/>
              <a:gd name="connsiteX2" fmla="*/ 1096572 w 1096572"/>
              <a:gd name="connsiteY2" fmla="*/ 216724 h 415893"/>
              <a:gd name="connsiteX3" fmla="*/ 508540 w 1096572"/>
              <a:gd name="connsiteY3" fmla="*/ 415889 h 415893"/>
              <a:gd name="connsiteX4" fmla="*/ 19 w 1096572"/>
              <a:gd name="connsiteY4" fmla="*/ 213213 h 415893"/>
              <a:gd name="connsiteX0" fmla="*/ 1893 w 1098446"/>
              <a:gd name="connsiteY0" fmla="*/ 213214 h 415893"/>
              <a:gd name="connsiteX1" fmla="*/ 527100 w 1098446"/>
              <a:gd name="connsiteY1" fmla="*/ 3 h 415893"/>
              <a:gd name="connsiteX2" fmla="*/ 1098446 w 1098446"/>
              <a:gd name="connsiteY2" fmla="*/ 216725 h 415893"/>
              <a:gd name="connsiteX3" fmla="*/ 510414 w 1098446"/>
              <a:gd name="connsiteY3" fmla="*/ 415890 h 415893"/>
              <a:gd name="connsiteX4" fmla="*/ 1893 w 1098446"/>
              <a:gd name="connsiteY4" fmla="*/ 213214 h 415893"/>
              <a:gd name="connsiteX0" fmla="*/ 500 w 1097053"/>
              <a:gd name="connsiteY0" fmla="*/ 213213 h 431123"/>
              <a:gd name="connsiteX1" fmla="*/ 525707 w 1097053"/>
              <a:gd name="connsiteY1" fmla="*/ 2 h 431123"/>
              <a:gd name="connsiteX2" fmla="*/ 1097053 w 1097053"/>
              <a:gd name="connsiteY2" fmla="*/ 216724 h 431123"/>
              <a:gd name="connsiteX3" fmla="*/ 443143 w 1097053"/>
              <a:gd name="connsiteY3" fmla="*/ 431120 h 431123"/>
              <a:gd name="connsiteX4" fmla="*/ 500 w 1097053"/>
              <a:gd name="connsiteY4" fmla="*/ 213213 h 431123"/>
              <a:gd name="connsiteX0" fmla="*/ 516 w 1154351"/>
              <a:gd name="connsiteY0" fmla="*/ 213461 h 431466"/>
              <a:gd name="connsiteX1" fmla="*/ 525723 w 1154351"/>
              <a:gd name="connsiteY1" fmla="*/ 250 h 431466"/>
              <a:gd name="connsiteX2" fmla="*/ 1154352 w 1154351"/>
              <a:gd name="connsiteY2" fmla="*/ 186514 h 431466"/>
              <a:gd name="connsiteX3" fmla="*/ 443159 w 1154351"/>
              <a:gd name="connsiteY3" fmla="*/ 431368 h 431466"/>
              <a:gd name="connsiteX4" fmla="*/ 516 w 1154351"/>
              <a:gd name="connsiteY4" fmla="*/ 213461 h 431466"/>
              <a:gd name="connsiteX0" fmla="*/ 439 w 1211569"/>
              <a:gd name="connsiteY0" fmla="*/ 171726 h 431199"/>
              <a:gd name="connsiteX1" fmla="*/ 582941 w 1211569"/>
              <a:gd name="connsiteY1" fmla="*/ 44 h 431199"/>
              <a:gd name="connsiteX2" fmla="*/ 1211570 w 1211569"/>
              <a:gd name="connsiteY2" fmla="*/ 186308 h 431199"/>
              <a:gd name="connsiteX3" fmla="*/ 500377 w 1211569"/>
              <a:gd name="connsiteY3" fmla="*/ 431162 h 431199"/>
              <a:gd name="connsiteX4" fmla="*/ 439 w 1211569"/>
              <a:gd name="connsiteY4" fmla="*/ 171726 h 431199"/>
              <a:gd name="connsiteX0" fmla="*/ 949 w 1212079"/>
              <a:gd name="connsiteY0" fmla="*/ 171725 h 434116"/>
              <a:gd name="connsiteX1" fmla="*/ 583451 w 1212079"/>
              <a:gd name="connsiteY1" fmla="*/ 43 h 434116"/>
              <a:gd name="connsiteX2" fmla="*/ 1212080 w 1212079"/>
              <a:gd name="connsiteY2" fmla="*/ 186307 h 434116"/>
              <a:gd name="connsiteX3" fmla="*/ 500887 w 1212079"/>
              <a:gd name="connsiteY3" fmla="*/ 431161 h 434116"/>
              <a:gd name="connsiteX4" fmla="*/ 949 w 1212079"/>
              <a:gd name="connsiteY4" fmla="*/ 171725 h 434116"/>
              <a:gd name="connsiteX0" fmla="*/ 2297 w 1213427"/>
              <a:gd name="connsiteY0" fmla="*/ 171725 h 432654"/>
              <a:gd name="connsiteX1" fmla="*/ 584799 w 1213427"/>
              <a:gd name="connsiteY1" fmla="*/ 43 h 432654"/>
              <a:gd name="connsiteX2" fmla="*/ 1213428 w 1213427"/>
              <a:gd name="connsiteY2" fmla="*/ 186307 h 432654"/>
              <a:gd name="connsiteX3" fmla="*/ 502235 w 1213427"/>
              <a:gd name="connsiteY3" fmla="*/ 431161 h 432654"/>
              <a:gd name="connsiteX4" fmla="*/ 2297 w 1213427"/>
              <a:gd name="connsiteY4" fmla="*/ 171725 h 432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3427" h="432654">
                <a:moveTo>
                  <a:pt x="2297" y="171725"/>
                </a:moveTo>
                <a:cubicBezTo>
                  <a:pt x="16058" y="99872"/>
                  <a:pt x="382944" y="-2387"/>
                  <a:pt x="584799" y="43"/>
                </a:cubicBezTo>
                <a:cubicBezTo>
                  <a:pt x="786654" y="2473"/>
                  <a:pt x="1213428" y="51234"/>
                  <a:pt x="1213428" y="186307"/>
                </a:cubicBezTo>
                <a:cubicBezTo>
                  <a:pt x="1213428" y="321380"/>
                  <a:pt x="981941" y="410045"/>
                  <a:pt x="502235" y="431161"/>
                </a:cubicBezTo>
                <a:cubicBezTo>
                  <a:pt x="22529" y="452277"/>
                  <a:pt x="-11464" y="243578"/>
                  <a:pt x="2297" y="171725"/>
                </a:cubicBez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90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2700000" scaled="1"/>
            <a:tileRect/>
          </a:gradFill>
          <a:ln w="6032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楕円 3"/>
          <p:cNvSpPr/>
          <p:nvPr/>
        </p:nvSpPr>
        <p:spPr>
          <a:xfrm>
            <a:off x="5320761" y="3483369"/>
            <a:ext cx="2550408" cy="1790848"/>
          </a:xfrm>
          <a:custGeom>
            <a:avLst/>
            <a:gdLst>
              <a:gd name="connsiteX0" fmla="*/ 0 w 6503031"/>
              <a:gd name="connsiteY0" fmla="*/ 2226365 h 4452730"/>
              <a:gd name="connsiteX1" fmla="*/ 3251516 w 6503031"/>
              <a:gd name="connsiteY1" fmla="*/ 0 h 4452730"/>
              <a:gd name="connsiteX2" fmla="*/ 6503032 w 6503031"/>
              <a:gd name="connsiteY2" fmla="*/ 2226365 h 4452730"/>
              <a:gd name="connsiteX3" fmla="*/ 3251516 w 6503031"/>
              <a:gd name="connsiteY3" fmla="*/ 4452730 h 4452730"/>
              <a:gd name="connsiteX4" fmla="*/ 0 w 6503031"/>
              <a:gd name="connsiteY4" fmla="*/ 2226365 h 4452730"/>
              <a:gd name="connsiteX0" fmla="*/ 32472 w 6535504"/>
              <a:gd name="connsiteY0" fmla="*/ 2285631 h 4511996"/>
              <a:gd name="connsiteX1" fmla="*/ 2200255 w 6535504"/>
              <a:gd name="connsiteY1" fmla="*/ 0 h 4511996"/>
              <a:gd name="connsiteX2" fmla="*/ 6535504 w 6535504"/>
              <a:gd name="connsiteY2" fmla="*/ 2285631 h 4511996"/>
              <a:gd name="connsiteX3" fmla="*/ 3283988 w 6535504"/>
              <a:gd name="connsiteY3" fmla="*/ 4511996 h 4511996"/>
              <a:gd name="connsiteX4" fmla="*/ 32472 w 6535504"/>
              <a:gd name="connsiteY4" fmla="*/ 2285631 h 4511996"/>
              <a:gd name="connsiteX0" fmla="*/ 29580 w 6532612"/>
              <a:gd name="connsiteY0" fmla="*/ 2304266 h 4530631"/>
              <a:gd name="connsiteX1" fmla="*/ 2197363 w 6532612"/>
              <a:gd name="connsiteY1" fmla="*/ 18635 h 4530631"/>
              <a:gd name="connsiteX2" fmla="*/ 6532612 w 6532612"/>
              <a:gd name="connsiteY2" fmla="*/ 2304266 h 4530631"/>
              <a:gd name="connsiteX3" fmla="*/ 3281096 w 6532612"/>
              <a:gd name="connsiteY3" fmla="*/ 4530631 h 4530631"/>
              <a:gd name="connsiteX4" fmla="*/ 29580 w 6532612"/>
              <a:gd name="connsiteY4" fmla="*/ 2304266 h 4530631"/>
              <a:gd name="connsiteX0" fmla="*/ 29 w 6503061"/>
              <a:gd name="connsiteY0" fmla="*/ 2304266 h 4107298"/>
              <a:gd name="connsiteX1" fmla="*/ 2167812 w 6503061"/>
              <a:gd name="connsiteY1" fmla="*/ 18635 h 4107298"/>
              <a:gd name="connsiteX2" fmla="*/ 6503061 w 6503061"/>
              <a:gd name="connsiteY2" fmla="*/ 2304266 h 4107298"/>
              <a:gd name="connsiteX3" fmla="*/ 2193212 w 6503061"/>
              <a:gd name="connsiteY3" fmla="*/ 4107298 h 4107298"/>
              <a:gd name="connsiteX4" fmla="*/ 29 w 6503061"/>
              <a:gd name="connsiteY4" fmla="*/ 2304266 h 4107298"/>
              <a:gd name="connsiteX0" fmla="*/ 11 w 5580177"/>
              <a:gd name="connsiteY0" fmla="*/ 2285637 h 4088674"/>
              <a:gd name="connsiteX1" fmla="*/ 2167794 w 5580177"/>
              <a:gd name="connsiteY1" fmla="*/ 6 h 4088674"/>
              <a:gd name="connsiteX2" fmla="*/ 5580177 w 5580177"/>
              <a:gd name="connsiteY2" fmla="*/ 2268704 h 4088674"/>
              <a:gd name="connsiteX3" fmla="*/ 2193194 w 5580177"/>
              <a:gd name="connsiteY3" fmla="*/ 4088669 h 4088674"/>
              <a:gd name="connsiteX4" fmla="*/ 11 w 5580177"/>
              <a:gd name="connsiteY4" fmla="*/ 2285637 h 4088674"/>
              <a:gd name="connsiteX0" fmla="*/ 11 w 5266910"/>
              <a:gd name="connsiteY0" fmla="*/ 2290951 h 4097211"/>
              <a:gd name="connsiteX1" fmla="*/ 2167794 w 5266910"/>
              <a:gd name="connsiteY1" fmla="*/ 5320 h 4097211"/>
              <a:gd name="connsiteX2" fmla="*/ 5266910 w 5266910"/>
              <a:gd name="connsiteY2" fmla="*/ 1850684 h 4097211"/>
              <a:gd name="connsiteX3" fmla="*/ 2193194 w 5266910"/>
              <a:gd name="connsiteY3" fmla="*/ 4093983 h 4097211"/>
              <a:gd name="connsiteX4" fmla="*/ 11 w 5266910"/>
              <a:gd name="connsiteY4" fmla="*/ 2290951 h 4097211"/>
              <a:gd name="connsiteX0" fmla="*/ 11 w 5276381"/>
              <a:gd name="connsiteY0" fmla="*/ 2290951 h 4097211"/>
              <a:gd name="connsiteX1" fmla="*/ 2167794 w 5276381"/>
              <a:gd name="connsiteY1" fmla="*/ 5320 h 4097211"/>
              <a:gd name="connsiteX2" fmla="*/ 5266910 w 5276381"/>
              <a:gd name="connsiteY2" fmla="*/ 1850684 h 4097211"/>
              <a:gd name="connsiteX3" fmla="*/ 2193194 w 5276381"/>
              <a:gd name="connsiteY3" fmla="*/ 4093983 h 4097211"/>
              <a:gd name="connsiteX4" fmla="*/ 11 w 5276381"/>
              <a:gd name="connsiteY4" fmla="*/ 2290951 h 4097211"/>
              <a:gd name="connsiteX0" fmla="*/ 11 w 5276381"/>
              <a:gd name="connsiteY0" fmla="*/ 2291445 h 4097705"/>
              <a:gd name="connsiteX1" fmla="*/ 2167794 w 5276381"/>
              <a:gd name="connsiteY1" fmla="*/ 5814 h 4097705"/>
              <a:gd name="connsiteX2" fmla="*/ 5266910 w 5276381"/>
              <a:gd name="connsiteY2" fmla="*/ 1851178 h 4097705"/>
              <a:gd name="connsiteX3" fmla="*/ 2193194 w 5276381"/>
              <a:gd name="connsiteY3" fmla="*/ 4094477 h 4097705"/>
              <a:gd name="connsiteX4" fmla="*/ 11 w 5276381"/>
              <a:gd name="connsiteY4" fmla="*/ 2291445 h 4097705"/>
              <a:gd name="connsiteX0" fmla="*/ 24 w 5276394"/>
              <a:gd name="connsiteY0" fmla="*/ 2295473 h 4101733"/>
              <a:gd name="connsiteX1" fmla="*/ 2167807 w 5276394"/>
              <a:gd name="connsiteY1" fmla="*/ 9842 h 4101733"/>
              <a:gd name="connsiteX2" fmla="*/ 5266923 w 5276394"/>
              <a:gd name="connsiteY2" fmla="*/ 1855206 h 4101733"/>
              <a:gd name="connsiteX3" fmla="*/ 2193207 w 5276394"/>
              <a:gd name="connsiteY3" fmla="*/ 4098505 h 4101733"/>
              <a:gd name="connsiteX4" fmla="*/ 24 w 5276394"/>
              <a:gd name="connsiteY4" fmla="*/ 2295473 h 4101733"/>
              <a:gd name="connsiteX0" fmla="*/ 20 w 5276390"/>
              <a:gd name="connsiteY0" fmla="*/ 2286814 h 4093074"/>
              <a:gd name="connsiteX1" fmla="*/ 2167803 w 5276390"/>
              <a:gd name="connsiteY1" fmla="*/ 1183 h 4093074"/>
              <a:gd name="connsiteX2" fmla="*/ 5266919 w 5276390"/>
              <a:gd name="connsiteY2" fmla="*/ 1846547 h 4093074"/>
              <a:gd name="connsiteX3" fmla="*/ 2193203 w 5276390"/>
              <a:gd name="connsiteY3" fmla="*/ 4089846 h 4093074"/>
              <a:gd name="connsiteX4" fmla="*/ 20 w 5276390"/>
              <a:gd name="connsiteY4" fmla="*/ 2286814 h 4093074"/>
              <a:gd name="connsiteX0" fmla="*/ 20 w 5276390"/>
              <a:gd name="connsiteY0" fmla="*/ 2300235 h 4106495"/>
              <a:gd name="connsiteX1" fmla="*/ 2167803 w 5276390"/>
              <a:gd name="connsiteY1" fmla="*/ 14604 h 4106495"/>
              <a:gd name="connsiteX2" fmla="*/ 5266919 w 5276390"/>
              <a:gd name="connsiteY2" fmla="*/ 1859968 h 4106495"/>
              <a:gd name="connsiteX3" fmla="*/ 2193203 w 5276390"/>
              <a:gd name="connsiteY3" fmla="*/ 4103267 h 4106495"/>
              <a:gd name="connsiteX4" fmla="*/ 20 w 5276390"/>
              <a:gd name="connsiteY4" fmla="*/ 2300235 h 4106495"/>
              <a:gd name="connsiteX0" fmla="*/ 13 w 5276383"/>
              <a:gd name="connsiteY0" fmla="*/ 2295474 h 4101734"/>
              <a:gd name="connsiteX1" fmla="*/ 2167796 w 5276383"/>
              <a:gd name="connsiteY1" fmla="*/ 9843 h 4101734"/>
              <a:gd name="connsiteX2" fmla="*/ 5266912 w 5276383"/>
              <a:gd name="connsiteY2" fmla="*/ 1855207 h 4101734"/>
              <a:gd name="connsiteX3" fmla="*/ 2193196 w 5276383"/>
              <a:gd name="connsiteY3" fmla="*/ 4098506 h 4101734"/>
              <a:gd name="connsiteX4" fmla="*/ 13 w 5276383"/>
              <a:gd name="connsiteY4" fmla="*/ 2295474 h 4101734"/>
              <a:gd name="connsiteX0" fmla="*/ 34 w 5276404"/>
              <a:gd name="connsiteY0" fmla="*/ 2336556 h 4142816"/>
              <a:gd name="connsiteX1" fmla="*/ 2167817 w 5276404"/>
              <a:gd name="connsiteY1" fmla="*/ 50925 h 4142816"/>
              <a:gd name="connsiteX2" fmla="*/ 5266933 w 5276404"/>
              <a:gd name="connsiteY2" fmla="*/ 1896289 h 4142816"/>
              <a:gd name="connsiteX3" fmla="*/ 2193217 w 5276404"/>
              <a:gd name="connsiteY3" fmla="*/ 4139588 h 4142816"/>
              <a:gd name="connsiteX4" fmla="*/ 34 w 5276404"/>
              <a:gd name="connsiteY4" fmla="*/ 2336556 h 4142816"/>
              <a:gd name="connsiteX0" fmla="*/ 34 w 5279101"/>
              <a:gd name="connsiteY0" fmla="*/ 2336556 h 4139917"/>
              <a:gd name="connsiteX1" fmla="*/ 2167817 w 5279101"/>
              <a:gd name="connsiteY1" fmla="*/ 50925 h 4139917"/>
              <a:gd name="connsiteX2" fmla="*/ 5266933 w 5279101"/>
              <a:gd name="connsiteY2" fmla="*/ 1896289 h 4139917"/>
              <a:gd name="connsiteX3" fmla="*/ 2193217 w 5279101"/>
              <a:gd name="connsiteY3" fmla="*/ 4139588 h 4139917"/>
              <a:gd name="connsiteX4" fmla="*/ 34 w 5279101"/>
              <a:gd name="connsiteY4" fmla="*/ 2336556 h 4139917"/>
              <a:gd name="connsiteX0" fmla="*/ 8815 w 5287882"/>
              <a:gd name="connsiteY0" fmla="*/ 2336556 h 4140004"/>
              <a:gd name="connsiteX1" fmla="*/ 2176598 w 5287882"/>
              <a:gd name="connsiteY1" fmla="*/ 50925 h 4140004"/>
              <a:gd name="connsiteX2" fmla="*/ 5275714 w 5287882"/>
              <a:gd name="connsiteY2" fmla="*/ 1896289 h 4140004"/>
              <a:gd name="connsiteX3" fmla="*/ 2201998 w 5287882"/>
              <a:gd name="connsiteY3" fmla="*/ 4139588 h 4140004"/>
              <a:gd name="connsiteX4" fmla="*/ 8815 w 5287882"/>
              <a:gd name="connsiteY4" fmla="*/ 2336556 h 4140004"/>
              <a:gd name="connsiteX0" fmla="*/ 8815 w 5287882"/>
              <a:gd name="connsiteY0" fmla="*/ 2331879 h 4135327"/>
              <a:gd name="connsiteX1" fmla="*/ 2176598 w 5287882"/>
              <a:gd name="connsiteY1" fmla="*/ 46248 h 4135327"/>
              <a:gd name="connsiteX2" fmla="*/ 5275714 w 5287882"/>
              <a:gd name="connsiteY2" fmla="*/ 1891612 h 4135327"/>
              <a:gd name="connsiteX3" fmla="*/ 2201998 w 5287882"/>
              <a:gd name="connsiteY3" fmla="*/ 4134911 h 4135327"/>
              <a:gd name="connsiteX4" fmla="*/ 8815 w 5287882"/>
              <a:gd name="connsiteY4" fmla="*/ 2331879 h 4135327"/>
              <a:gd name="connsiteX0" fmla="*/ 8815 w 5287882"/>
              <a:gd name="connsiteY0" fmla="*/ 2319801 h 4123249"/>
              <a:gd name="connsiteX1" fmla="*/ 2176598 w 5287882"/>
              <a:gd name="connsiteY1" fmla="*/ 34170 h 4123249"/>
              <a:gd name="connsiteX2" fmla="*/ 5275714 w 5287882"/>
              <a:gd name="connsiteY2" fmla="*/ 1879534 h 4123249"/>
              <a:gd name="connsiteX3" fmla="*/ 2201998 w 5287882"/>
              <a:gd name="connsiteY3" fmla="*/ 4122833 h 4123249"/>
              <a:gd name="connsiteX4" fmla="*/ 8815 w 5287882"/>
              <a:gd name="connsiteY4" fmla="*/ 2319801 h 4123249"/>
              <a:gd name="connsiteX0" fmla="*/ 35 w 5279102"/>
              <a:gd name="connsiteY0" fmla="*/ 2319801 h 4123162"/>
              <a:gd name="connsiteX1" fmla="*/ 2167818 w 5279102"/>
              <a:gd name="connsiteY1" fmla="*/ 34170 h 4123162"/>
              <a:gd name="connsiteX2" fmla="*/ 5266934 w 5279102"/>
              <a:gd name="connsiteY2" fmla="*/ 1879534 h 4123162"/>
              <a:gd name="connsiteX3" fmla="*/ 2193218 w 5279102"/>
              <a:gd name="connsiteY3" fmla="*/ 4122833 h 4123162"/>
              <a:gd name="connsiteX4" fmla="*/ 35 w 5279102"/>
              <a:gd name="connsiteY4" fmla="*/ 2319801 h 4123162"/>
              <a:gd name="connsiteX0" fmla="*/ 17 w 5279084"/>
              <a:gd name="connsiteY0" fmla="*/ 2291342 h 4094703"/>
              <a:gd name="connsiteX1" fmla="*/ 2167800 w 5279084"/>
              <a:gd name="connsiteY1" fmla="*/ 5711 h 4094703"/>
              <a:gd name="connsiteX2" fmla="*/ 5266916 w 5279084"/>
              <a:gd name="connsiteY2" fmla="*/ 1851075 h 4094703"/>
              <a:gd name="connsiteX3" fmla="*/ 2193200 w 5279084"/>
              <a:gd name="connsiteY3" fmla="*/ 4094374 h 4094703"/>
              <a:gd name="connsiteX4" fmla="*/ 17 w 5279084"/>
              <a:gd name="connsiteY4" fmla="*/ 2291342 h 4094703"/>
              <a:gd name="connsiteX0" fmla="*/ 14 w 5279081"/>
              <a:gd name="connsiteY0" fmla="*/ 2290461 h 4093822"/>
              <a:gd name="connsiteX1" fmla="*/ 2167797 w 5279081"/>
              <a:gd name="connsiteY1" fmla="*/ 4830 h 4093822"/>
              <a:gd name="connsiteX2" fmla="*/ 5266913 w 5279081"/>
              <a:gd name="connsiteY2" fmla="*/ 1850194 h 4093822"/>
              <a:gd name="connsiteX3" fmla="*/ 2193197 w 5279081"/>
              <a:gd name="connsiteY3" fmla="*/ 4093493 h 4093822"/>
              <a:gd name="connsiteX4" fmla="*/ 14 w 5279081"/>
              <a:gd name="connsiteY4" fmla="*/ 2290461 h 4093822"/>
              <a:gd name="connsiteX0" fmla="*/ 32169 w 5311236"/>
              <a:gd name="connsiteY0" fmla="*/ 2290461 h 4093804"/>
              <a:gd name="connsiteX1" fmla="*/ 2199952 w 5311236"/>
              <a:gd name="connsiteY1" fmla="*/ 4830 h 4093804"/>
              <a:gd name="connsiteX2" fmla="*/ 5299068 w 5311236"/>
              <a:gd name="connsiteY2" fmla="*/ 1850194 h 4093804"/>
              <a:gd name="connsiteX3" fmla="*/ 2225352 w 5311236"/>
              <a:gd name="connsiteY3" fmla="*/ 4093493 h 4093804"/>
              <a:gd name="connsiteX4" fmla="*/ 32169 w 5311236"/>
              <a:gd name="connsiteY4" fmla="*/ 2290461 h 4093804"/>
              <a:gd name="connsiteX0" fmla="*/ 32169 w 5311236"/>
              <a:gd name="connsiteY0" fmla="*/ 2290461 h 4093804"/>
              <a:gd name="connsiteX1" fmla="*/ 2199952 w 5311236"/>
              <a:gd name="connsiteY1" fmla="*/ 4830 h 4093804"/>
              <a:gd name="connsiteX2" fmla="*/ 5299068 w 5311236"/>
              <a:gd name="connsiteY2" fmla="*/ 1850194 h 4093804"/>
              <a:gd name="connsiteX3" fmla="*/ 2225352 w 5311236"/>
              <a:gd name="connsiteY3" fmla="*/ 4093493 h 4093804"/>
              <a:gd name="connsiteX4" fmla="*/ 32169 w 5311236"/>
              <a:gd name="connsiteY4" fmla="*/ 2290461 h 4093804"/>
              <a:gd name="connsiteX0" fmla="*/ 12906 w 5291973"/>
              <a:gd name="connsiteY0" fmla="*/ 2290461 h 4093817"/>
              <a:gd name="connsiteX1" fmla="*/ 2180689 w 5291973"/>
              <a:gd name="connsiteY1" fmla="*/ 4830 h 4093817"/>
              <a:gd name="connsiteX2" fmla="*/ 5279805 w 5291973"/>
              <a:gd name="connsiteY2" fmla="*/ 1850194 h 4093817"/>
              <a:gd name="connsiteX3" fmla="*/ 2206089 w 5291973"/>
              <a:gd name="connsiteY3" fmla="*/ 4093493 h 4093817"/>
              <a:gd name="connsiteX4" fmla="*/ 12906 w 5291973"/>
              <a:gd name="connsiteY4" fmla="*/ 2290461 h 4093817"/>
              <a:gd name="connsiteX0" fmla="*/ 11478 w 5290545"/>
              <a:gd name="connsiteY0" fmla="*/ 2290461 h 4093837"/>
              <a:gd name="connsiteX1" fmla="*/ 2179261 w 5290545"/>
              <a:gd name="connsiteY1" fmla="*/ 4830 h 4093837"/>
              <a:gd name="connsiteX2" fmla="*/ 5278377 w 5290545"/>
              <a:gd name="connsiteY2" fmla="*/ 1850194 h 4093837"/>
              <a:gd name="connsiteX3" fmla="*/ 2204661 w 5290545"/>
              <a:gd name="connsiteY3" fmla="*/ 4093493 h 4093837"/>
              <a:gd name="connsiteX4" fmla="*/ 11478 w 5290545"/>
              <a:gd name="connsiteY4" fmla="*/ 2290461 h 4093837"/>
              <a:gd name="connsiteX0" fmla="*/ 2139 w 5281206"/>
              <a:gd name="connsiteY0" fmla="*/ 2290461 h 4093840"/>
              <a:gd name="connsiteX1" fmla="*/ 2169922 w 5281206"/>
              <a:gd name="connsiteY1" fmla="*/ 4830 h 4093840"/>
              <a:gd name="connsiteX2" fmla="*/ 5269038 w 5281206"/>
              <a:gd name="connsiteY2" fmla="*/ 1850194 h 4093840"/>
              <a:gd name="connsiteX3" fmla="*/ 2195322 w 5281206"/>
              <a:gd name="connsiteY3" fmla="*/ 4093493 h 4093840"/>
              <a:gd name="connsiteX4" fmla="*/ 2139 w 5281206"/>
              <a:gd name="connsiteY4" fmla="*/ 2290461 h 4093840"/>
              <a:gd name="connsiteX0" fmla="*/ 10753 w 5289820"/>
              <a:gd name="connsiteY0" fmla="*/ 2290461 h 4093862"/>
              <a:gd name="connsiteX1" fmla="*/ 2178536 w 5289820"/>
              <a:gd name="connsiteY1" fmla="*/ 4830 h 4093862"/>
              <a:gd name="connsiteX2" fmla="*/ 5277652 w 5289820"/>
              <a:gd name="connsiteY2" fmla="*/ 1850194 h 4093862"/>
              <a:gd name="connsiteX3" fmla="*/ 2203936 w 5289820"/>
              <a:gd name="connsiteY3" fmla="*/ 4093493 h 4093862"/>
              <a:gd name="connsiteX4" fmla="*/ 10753 w 5289820"/>
              <a:gd name="connsiteY4" fmla="*/ 2290461 h 4093862"/>
              <a:gd name="connsiteX0" fmla="*/ 6793 w 5308578"/>
              <a:gd name="connsiteY0" fmla="*/ 2015214 h 4089634"/>
              <a:gd name="connsiteX1" fmla="*/ 2199976 w 5308578"/>
              <a:gd name="connsiteY1" fmla="*/ 517 h 4089634"/>
              <a:gd name="connsiteX2" fmla="*/ 5299092 w 5308578"/>
              <a:gd name="connsiteY2" fmla="*/ 1845881 h 4089634"/>
              <a:gd name="connsiteX3" fmla="*/ 2225376 w 5308578"/>
              <a:gd name="connsiteY3" fmla="*/ 4089180 h 4089634"/>
              <a:gd name="connsiteX4" fmla="*/ 6793 w 5308578"/>
              <a:gd name="connsiteY4" fmla="*/ 2015214 h 4089634"/>
              <a:gd name="connsiteX0" fmla="*/ 56292 w 5358077"/>
              <a:gd name="connsiteY0" fmla="*/ 2015214 h 4089599"/>
              <a:gd name="connsiteX1" fmla="*/ 2249475 w 5358077"/>
              <a:gd name="connsiteY1" fmla="*/ 517 h 4089599"/>
              <a:gd name="connsiteX2" fmla="*/ 5348591 w 5358077"/>
              <a:gd name="connsiteY2" fmla="*/ 1845881 h 4089599"/>
              <a:gd name="connsiteX3" fmla="*/ 2274875 w 5358077"/>
              <a:gd name="connsiteY3" fmla="*/ 4089180 h 4089599"/>
              <a:gd name="connsiteX4" fmla="*/ 56292 w 5358077"/>
              <a:gd name="connsiteY4" fmla="*/ 2015214 h 4089599"/>
              <a:gd name="connsiteX0" fmla="*/ 1820 w 5303605"/>
              <a:gd name="connsiteY0" fmla="*/ 2015214 h 4089835"/>
              <a:gd name="connsiteX1" fmla="*/ 2195003 w 5303605"/>
              <a:gd name="connsiteY1" fmla="*/ 517 h 4089835"/>
              <a:gd name="connsiteX2" fmla="*/ 5294119 w 5303605"/>
              <a:gd name="connsiteY2" fmla="*/ 1845881 h 4089835"/>
              <a:gd name="connsiteX3" fmla="*/ 2220403 w 5303605"/>
              <a:gd name="connsiteY3" fmla="*/ 4089180 h 4089835"/>
              <a:gd name="connsiteX4" fmla="*/ 1820 w 5303605"/>
              <a:gd name="connsiteY4" fmla="*/ 2015214 h 4089835"/>
              <a:gd name="connsiteX0" fmla="*/ 1915 w 5218982"/>
              <a:gd name="connsiteY0" fmla="*/ 2383452 h 4102184"/>
              <a:gd name="connsiteX1" fmla="*/ 2110432 w 5218982"/>
              <a:gd name="connsiteY1" fmla="*/ 4688 h 4102184"/>
              <a:gd name="connsiteX2" fmla="*/ 5209548 w 5218982"/>
              <a:gd name="connsiteY2" fmla="*/ 1850052 h 4102184"/>
              <a:gd name="connsiteX3" fmla="*/ 2135832 w 5218982"/>
              <a:gd name="connsiteY3" fmla="*/ 4093351 h 4102184"/>
              <a:gd name="connsiteX4" fmla="*/ 1915 w 5218982"/>
              <a:gd name="connsiteY4" fmla="*/ 2383452 h 4102184"/>
              <a:gd name="connsiteX0" fmla="*/ 1837 w 5286679"/>
              <a:gd name="connsiteY0" fmla="*/ 2443741 h 4105921"/>
              <a:gd name="connsiteX1" fmla="*/ 2178087 w 5286679"/>
              <a:gd name="connsiteY1" fmla="*/ 5710 h 4105921"/>
              <a:gd name="connsiteX2" fmla="*/ 5277203 w 5286679"/>
              <a:gd name="connsiteY2" fmla="*/ 1851074 h 4105921"/>
              <a:gd name="connsiteX3" fmla="*/ 2203487 w 5286679"/>
              <a:gd name="connsiteY3" fmla="*/ 4094373 h 4105921"/>
              <a:gd name="connsiteX4" fmla="*/ 1837 w 5286679"/>
              <a:gd name="connsiteY4" fmla="*/ 2443741 h 4105921"/>
              <a:gd name="connsiteX0" fmla="*/ 342 w 5285184"/>
              <a:gd name="connsiteY0" fmla="*/ 2443741 h 4105941"/>
              <a:gd name="connsiteX1" fmla="*/ 2176592 w 5285184"/>
              <a:gd name="connsiteY1" fmla="*/ 5710 h 4105941"/>
              <a:gd name="connsiteX2" fmla="*/ 5275708 w 5285184"/>
              <a:gd name="connsiteY2" fmla="*/ 1851074 h 4105941"/>
              <a:gd name="connsiteX3" fmla="*/ 2201992 w 5285184"/>
              <a:gd name="connsiteY3" fmla="*/ 4094373 h 4105941"/>
              <a:gd name="connsiteX4" fmla="*/ 342 w 5285184"/>
              <a:gd name="connsiteY4" fmla="*/ 2443741 h 4105941"/>
              <a:gd name="connsiteX0" fmla="*/ 14149 w 5298991"/>
              <a:gd name="connsiteY0" fmla="*/ 2443741 h 4105801"/>
              <a:gd name="connsiteX1" fmla="*/ 2190399 w 5298991"/>
              <a:gd name="connsiteY1" fmla="*/ 5710 h 4105801"/>
              <a:gd name="connsiteX2" fmla="*/ 5289515 w 5298991"/>
              <a:gd name="connsiteY2" fmla="*/ 1851074 h 4105801"/>
              <a:gd name="connsiteX3" fmla="*/ 2215799 w 5298991"/>
              <a:gd name="connsiteY3" fmla="*/ 4094373 h 4105801"/>
              <a:gd name="connsiteX4" fmla="*/ 14149 w 5298991"/>
              <a:gd name="connsiteY4" fmla="*/ 2443741 h 4105801"/>
              <a:gd name="connsiteX0" fmla="*/ 14149 w 5298991"/>
              <a:gd name="connsiteY0" fmla="*/ 2443741 h 4105801"/>
              <a:gd name="connsiteX1" fmla="*/ 2190399 w 5298991"/>
              <a:gd name="connsiteY1" fmla="*/ 5710 h 4105801"/>
              <a:gd name="connsiteX2" fmla="*/ 5289515 w 5298991"/>
              <a:gd name="connsiteY2" fmla="*/ 1851074 h 4105801"/>
              <a:gd name="connsiteX3" fmla="*/ 2215799 w 5298991"/>
              <a:gd name="connsiteY3" fmla="*/ 4094373 h 4105801"/>
              <a:gd name="connsiteX4" fmla="*/ 14149 w 5298991"/>
              <a:gd name="connsiteY4" fmla="*/ 2443741 h 4105801"/>
              <a:gd name="connsiteX0" fmla="*/ 14149 w 5298991"/>
              <a:gd name="connsiteY0" fmla="*/ 2443741 h 4103624"/>
              <a:gd name="connsiteX1" fmla="*/ 2190399 w 5298991"/>
              <a:gd name="connsiteY1" fmla="*/ 5710 h 4103624"/>
              <a:gd name="connsiteX2" fmla="*/ 5289515 w 5298991"/>
              <a:gd name="connsiteY2" fmla="*/ 1851074 h 4103624"/>
              <a:gd name="connsiteX3" fmla="*/ 2215799 w 5298991"/>
              <a:gd name="connsiteY3" fmla="*/ 4094373 h 4103624"/>
              <a:gd name="connsiteX4" fmla="*/ 14149 w 5298991"/>
              <a:gd name="connsiteY4" fmla="*/ 2443741 h 4103624"/>
              <a:gd name="connsiteX0" fmla="*/ 3403 w 5288245"/>
              <a:gd name="connsiteY0" fmla="*/ 2443741 h 4103624"/>
              <a:gd name="connsiteX1" fmla="*/ 2179653 w 5288245"/>
              <a:gd name="connsiteY1" fmla="*/ 5710 h 4103624"/>
              <a:gd name="connsiteX2" fmla="*/ 5278769 w 5288245"/>
              <a:gd name="connsiteY2" fmla="*/ 1851074 h 4103624"/>
              <a:gd name="connsiteX3" fmla="*/ 2205053 w 5288245"/>
              <a:gd name="connsiteY3" fmla="*/ 4094373 h 4103624"/>
              <a:gd name="connsiteX4" fmla="*/ 3403 w 5288245"/>
              <a:gd name="connsiteY4" fmla="*/ 2443741 h 4103624"/>
              <a:gd name="connsiteX0" fmla="*/ 3403 w 5288245"/>
              <a:gd name="connsiteY0" fmla="*/ 2443741 h 4103624"/>
              <a:gd name="connsiteX1" fmla="*/ 2179653 w 5288245"/>
              <a:gd name="connsiteY1" fmla="*/ 5710 h 4103624"/>
              <a:gd name="connsiteX2" fmla="*/ 5278769 w 5288245"/>
              <a:gd name="connsiteY2" fmla="*/ 1851074 h 4103624"/>
              <a:gd name="connsiteX3" fmla="*/ 2205053 w 5288245"/>
              <a:gd name="connsiteY3" fmla="*/ 4094373 h 4103624"/>
              <a:gd name="connsiteX4" fmla="*/ 3403 w 5288245"/>
              <a:gd name="connsiteY4" fmla="*/ 2443741 h 4103624"/>
              <a:gd name="connsiteX0" fmla="*/ 3403 w 5288245"/>
              <a:gd name="connsiteY0" fmla="*/ 2438031 h 4097914"/>
              <a:gd name="connsiteX1" fmla="*/ 2179653 w 5288245"/>
              <a:gd name="connsiteY1" fmla="*/ 0 h 4097914"/>
              <a:gd name="connsiteX2" fmla="*/ 5278769 w 5288245"/>
              <a:gd name="connsiteY2" fmla="*/ 1845364 h 4097914"/>
              <a:gd name="connsiteX3" fmla="*/ 2205053 w 5288245"/>
              <a:gd name="connsiteY3" fmla="*/ 4088663 h 4097914"/>
              <a:gd name="connsiteX4" fmla="*/ 3403 w 5288245"/>
              <a:gd name="connsiteY4" fmla="*/ 2438031 h 4097914"/>
              <a:gd name="connsiteX0" fmla="*/ 3403 w 5288245"/>
              <a:gd name="connsiteY0" fmla="*/ 2438031 h 4097914"/>
              <a:gd name="connsiteX1" fmla="*/ 2179653 w 5288245"/>
              <a:gd name="connsiteY1" fmla="*/ 0 h 4097914"/>
              <a:gd name="connsiteX2" fmla="*/ 5278769 w 5288245"/>
              <a:gd name="connsiteY2" fmla="*/ 1845364 h 4097914"/>
              <a:gd name="connsiteX3" fmla="*/ 2205053 w 5288245"/>
              <a:gd name="connsiteY3" fmla="*/ 4088663 h 4097914"/>
              <a:gd name="connsiteX4" fmla="*/ 3403 w 5288245"/>
              <a:gd name="connsiteY4" fmla="*/ 2438031 h 4097914"/>
              <a:gd name="connsiteX0" fmla="*/ 3403 w 5287940"/>
              <a:gd name="connsiteY0" fmla="*/ 2438031 h 4102952"/>
              <a:gd name="connsiteX1" fmla="*/ 2179653 w 5287940"/>
              <a:gd name="connsiteY1" fmla="*/ 0 h 4102952"/>
              <a:gd name="connsiteX2" fmla="*/ 5278769 w 5287940"/>
              <a:gd name="connsiteY2" fmla="*/ 1845364 h 4102952"/>
              <a:gd name="connsiteX3" fmla="*/ 2205053 w 5287940"/>
              <a:gd name="connsiteY3" fmla="*/ 4088663 h 4102952"/>
              <a:gd name="connsiteX4" fmla="*/ 3403 w 5287940"/>
              <a:gd name="connsiteY4" fmla="*/ 2438031 h 4102952"/>
              <a:gd name="connsiteX0" fmla="*/ 3403 w 5288030"/>
              <a:gd name="connsiteY0" fmla="*/ 2438031 h 4127633"/>
              <a:gd name="connsiteX1" fmla="*/ 2179653 w 5288030"/>
              <a:gd name="connsiteY1" fmla="*/ 0 h 4127633"/>
              <a:gd name="connsiteX2" fmla="*/ 5278769 w 5288030"/>
              <a:gd name="connsiteY2" fmla="*/ 1845364 h 4127633"/>
              <a:gd name="connsiteX3" fmla="*/ 2230453 w 5288030"/>
              <a:gd name="connsiteY3" fmla="*/ 4114063 h 4127633"/>
              <a:gd name="connsiteX4" fmla="*/ 3403 w 5288030"/>
              <a:gd name="connsiteY4" fmla="*/ 2438031 h 4127633"/>
              <a:gd name="connsiteX0" fmla="*/ 3675 w 5288302"/>
              <a:gd name="connsiteY0" fmla="*/ 2438031 h 4127633"/>
              <a:gd name="connsiteX1" fmla="*/ 2179925 w 5288302"/>
              <a:gd name="connsiteY1" fmla="*/ 0 h 4127633"/>
              <a:gd name="connsiteX2" fmla="*/ 5279041 w 5288302"/>
              <a:gd name="connsiteY2" fmla="*/ 1845364 h 4127633"/>
              <a:gd name="connsiteX3" fmla="*/ 2230725 w 5288302"/>
              <a:gd name="connsiteY3" fmla="*/ 4114063 h 4127633"/>
              <a:gd name="connsiteX4" fmla="*/ 3675 w 5288302"/>
              <a:gd name="connsiteY4" fmla="*/ 2438031 h 4127633"/>
              <a:gd name="connsiteX0" fmla="*/ 3675 w 5288302"/>
              <a:gd name="connsiteY0" fmla="*/ 2438031 h 4127633"/>
              <a:gd name="connsiteX1" fmla="*/ 2179925 w 5288302"/>
              <a:gd name="connsiteY1" fmla="*/ 0 h 4127633"/>
              <a:gd name="connsiteX2" fmla="*/ 5279041 w 5288302"/>
              <a:gd name="connsiteY2" fmla="*/ 1845364 h 4127633"/>
              <a:gd name="connsiteX3" fmla="*/ 2230725 w 5288302"/>
              <a:gd name="connsiteY3" fmla="*/ 4114063 h 4127633"/>
              <a:gd name="connsiteX4" fmla="*/ 3675 w 5288302"/>
              <a:gd name="connsiteY4" fmla="*/ 2438031 h 4127633"/>
              <a:gd name="connsiteX0" fmla="*/ 3847 w 5288474"/>
              <a:gd name="connsiteY0" fmla="*/ 2438031 h 4127633"/>
              <a:gd name="connsiteX1" fmla="*/ 2180097 w 5288474"/>
              <a:gd name="connsiteY1" fmla="*/ 0 h 4127633"/>
              <a:gd name="connsiteX2" fmla="*/ 5279213 w 5288474"/>
              <a:gd name="connsiteY2" fmla="*/ 1845364 h 4127633"/>
              <a:gd name="connsiteX3" fmla="*/ 2230897 w 5288474"/>
              <a:gd name="connsiteY3" fmla="*/ 4114063 h 4127633"/>
              <a:gd name="connsiteX4" fmla="*/ 3847 w 5288474"/>
              <a:gd name="connsiteY4" fmla="*/ 2438031 h 4127633"/>
              <a:gd name="connsiteX0" fmla="*/ 4421 w 5289048"/>
              <a:gd name="connsiteY0" fmla="*/ 2438031 h 4127633"/>
              <a:gd name="connsiteX1" fmla="*/ 2180671 w 5289048"/>
              <a:gd name="connsiteY1" fmla="*/ 0 h 4127633"/>
              <a:gd name="connsiteX2" fmla="*/ 5279787 w 5289048"/>
              <a:gd name="connsiteY2" fmla="*/ 1845364 h 4127633"/>
              <a:gd name="connsiteX3" fmla="*/ 2231471 w 5289048"/>
              <a:gd name="connsiteY3" fmla="*/ 4114063 h 4127633"/>
              <a:gd name="connsiteX4" fmla="*/ 4421 w 5289048"/>
              <a:gd name="connsiteY4" fmla="*/ 2438031 h 4127633"/>
              <a:gd name="connsiteX0" fmla="*/ 4775 w 5289402"/>
              <a:gd name="connsiteY0" fmla="*/ 2438031 h 4127633"/>
              <a:gd name="connsiteX1" fmla="*/ 2181025 w 5289402"/>
              <a:gd name="connsiteY1" fmla="*/ 0 h 4127633"/>
              <a:gd name="connsiteX2" fmla="*/ 5280141 w 5289402"/>
              <a:gd name="connsiteY2" fmla="*/ 1845364 h 4127633"/>
              <a:gd name="connsiteX3" fmla="*/ 2231825 w 5289402"/>
              <a:gd name="connsiteY3" fmla="*/ 4114063 h 4127633"/>
              <a:gd name="connsiteX4" fmla="*/ 4775 w 5289402"/>
              <a:gd name="connsiteY4" fmla="*/ 2438031 h 4127633"/>
              <a:gd name="connsiteX0" fmla="*/ 4775 w 5289402"/>
              <a:gd name="connsiteY0" fmla="*/ 2438175 h 4127777"/>
              <a:gd name="connsiteX1" fmla="*/ 2181025 w 5289402"/>
              <a:gd name="connsiteY1" fmla="*/ 144 h 4127777"/>
              <a:gd name="connsiteX2" fmla="*/ 5280141 w 5289402"/>
              <a:gd name="connsiteY2" fmla="*/ 1845508 h 4127777"/>
              <a:gd name="connsiteX3" fmla="*/ 2231825 w 5289402"/>
              <a:gd name="connsiteY3" fmla="*/ 4114207 h 4127777"/>
              <a:gd name="connsiteX4" fmla="*/ 4775 w 5289402"/>
              <a:gd name="connsiteY4" fmla="*/ 2438175 h 4127777"/>
              <a:gd name="connsiteX0" fmla="*/ 4775 w 5292373"/>
              <a:gd name="connsiteY0" fmla="*/ 2438225 h 4127827"/>
              <a:gd name="connsiteX1" fmla="*/ 2181025 w 5292373"/>
              <a:gd name="connsiteY1" fmla="*/ 194 h 4127827"/>
              <a:gd name="connsiteX2" fmla="*/ 5280141 w 5292373"/>
              <a:gd name="connsiteY2" fmla="*/ 1845558 h 4127827"/>
              <a:gd name="connsiteX3" fmla="*/ 2231825 w 5292373"/>
              <a:gd name="connsiteY3" fmla="*/ 4114257 h 4127827"/>
              <a:gd name="connsiteX4" fmla="*/ 4775 w 5292373"/>
              <a:gd name="connsiteY4" fmla="*/ 2438225 h 4127827"/>
              <a:gd name="connsiteX0" fmla="*/ 4775 w 5309211"/>
              <a:gd name="connsiteY0" fmla="*/ 2438217 h 4128792"/>
              <a:gd name="connsiteX1" fmla="*/ 2181025 w 5309211"/>
              <a:gd name="connsiteY1" fmla="*/ 186 h 4128792"/>
              <a:gd name="connsiteX2" fmla="*/ 5297075 w 5309211"/>
              <a:gd name="connsiteY2" fmla="*/ 1879417 h 4128792"/>
              <a:gd name="connsiteX3" fmla="*/ 2231825 w 5309211"/>
              <a:gd name="connsiteY3" fmla="*/ 4114249 h 4128792"/>
              <a:gd name="connsiteX4" fmla="*/ 4775 w 5309211"/>
              <a:gd name="connsiteY4" fmla="*/ 2438217 h 4128792"/>
              <a:gd name="connsiteX0" fmla="*/ 4775 w 5310791"/>
              <a:gd name="connsiteY0" fmla="*/ 2438217 h 4126808"/>
              <a:gd name="connsiteX1" fmla="*/ 2181025 w 5310791"/>
              <a:gd name="connsiteY1" fmla="*/ 186 h 4126808"/>
              <a:gd name="connsiteX2" fmla="*/ 5297075 w 5310791"/>
              <a:gd name="connsiteY2" fmla="*/ 1879417 h 4126808"/>
              <a:gd name="connsiteX3" fmla="*/ 2231825 w 5310791"/>
              <a:gd name="connsiteY3" fmla="*/ 4114249 h 4126808"/>
              <a:gd name="connsiteX4" fmla="*/ 4775 w 5310791"/>
              <a:gd name="connsiteY4" fmla="*/ 2438217 h 4126808"/>
              <a:gd name="connsiteX0" fmla="*/ 4775 w 5310791"/>
              <a:gd name="connsiteY0" fmla="*/ 2438210 h 4126801"/>
              <a:gd name="connsiteX1" fmla="*/ 2181025 w 5310791"/>
              <a:gd name="connsiteY1" fmla="*/ 179 h 4126801"/>
              <a:gd name="connsiteX2" fmla="*/ 5297075 w 5310791"/>
              <a:gd name="connsiteY2" fmla="*/ 1879410 h 4126801"/>
              <a:gd name="connsiteX3" fmla="*/ 2231825 w 5310791"/>
              <a:gd name="connsiteY3" fmla="*/ 4114242 h 4126801"/>
              <a:gd name="connsiteX4" fmla="*/ 4775 w 5310791"/>
              <a:gd name="connsiteY4" fmla="*/ 2438210 h 4126801"/>
              <a:gd name="connsiteX0" fmla="*/ 4775 w 5411887"/>
              <a:gd name="connsiteY0" fmla="*/ 2438233 h 4124756"/>
              <a:gd name="connsiteX1" fmla="*/ 2181025 w 5411887"/>
              <a:gd name="connsiteY1" fmla="*/ 202 h 4124756"/>
              <a:gd name="connsiteX2" fmla="*/ 5398675 w 5411887"/>
              <a:gd name="connsiteY2" fmla="*/ 1777833 h 4124756"/>
              <a:gd name="connsiteX3" fmla="*/ 2231825 w 5411887"/>
              <a:gd name="connsiteY3" fmla="*/ 4114265 h 4124756"/>
              <a:gd name="connsiteX4" fmla="*/ 4775 w 5411887"/>
              <a:gd name="connsiteY4" fmla="*/ 2438233 h 4124756"/>
              <a:gd name="connsiteX0" fmla="*/ 4775 w 5405287"/>
              <a:gd name="connsiteY0" fmla="*/ 2438233 h 4126191"/>
              <a:gd name="connsiteX1" fmla="*/ 2181025 w 5405287"/>
              <a:gd name="connsiteY1" fmla="*/ 202 h 4126191"/>
              <a:gd name="connsiteX2" fmla="*/ 5398675 w 5405287"/>
              <a:gd name="connsiteY2" fmla="*/ 1777833 h 4126191"/>
              <a:gd name="connsiteX3" fmla="*/ 2231825 w 5405287"/>
              <a:gd name="connsiteY3" fmla="*/ 4114265 h 4126191"/>
              <a:gd name="connsiteX4" fmla="*/ 4775 w 5405287"/>
              <a:gd name="connsiteY4" fmla="*/ 2438233 h 4126191"/>
              <a:gd name="connsiteX0" fmla="*/ 4775 w 5405287"/>
              <a:gd name="connsiteY0" fmla="*/ 2438233 h 4126191"/>
              <a:gd name="connsiteX1" fmla="*/ 2181025 w 5405287"/>
              <a:gd name="connsiteY1" fmla="*/ 202 h 4126191"/>
              <a:gd name="connsiteX2" fmla="*/ 5398675 w 5405287"/>
              <a:gd name="connsiteY2" fmla="*/ 1777833 h 4126191"/>
              <a:gd name="connsiteX3" fmla="*/ 2231825 w 5405287"/>
              <a:gd name="connsiteY3" fmla="*/ 4114265 h 4126191"/>
              <a:gd name="connsiteX4" fmla="*/ 4775 w 5405287"/>
              <a:gd name="connsiteY4" fmla="*/ 2438233 h 4126191"/>
              <a:gd name="connsiteX0" fmla="*/ 4775 w 5405287"/>
              <a:gd name="connsiteY0" fmla="*/ 2438233 h 4126191"/>
              <a:gd name="connsiteX1" fmla="*/ 2181025 w 5405287"/>
              <a:gd name="connsiteY1" fmla="*/ 202 h 4126191"/>
              <a:gd name="connsiteX2" fmla="*/ 5398675 w 5405287"/>
              <a:gd name="connsiteY2" fmla="*/ 1777833 h 4126191"/>
              <a:gd name="connsiteX3" fmla="*/ 2231825 w 5405287"/>
              <a:gd name="connsiteY3" fmla="*/ 4114265 h 4126191"/>
              <a:gd name="connsiteX4" fmla="*/ 4775 w 5405287"/>
              <a:gd name="connsiteY4" fmla="*/ 2438233 h 4126191"/>
              <a:gd name="connsiteX0" fmla="*/ 4775 w 5297990"/>
              <a:gd name="connsiteY0" fmla="*/ 2438229 h 4126665"/>
              <a:gd name="connsiteX1" fmla="*/ 2181025 w 5297990"/>
              <a:gd name="connsiteY1" fmla="*/ 198 h 4126665"/>
              <a:gd name="connsiteX2" fmla="*/ 5291098 w 5297990"/>
              <a:gd name="connsiteY2" fmla="*/ 1799061 h 4126665"/>
              <a:gd name="connsiteX3" fmla="*/ 2231825 w 5297990"/>
              <a:gd name="connsiteY3" fmla="*/ 4114261 h 4126665"/>
              <a:gd name="connsiteX4" fmla="*/ 4775 w 5297990"/>
              <a:gd name="connsiteY4" fmla="*/ 2438229 h 4126665"/>
              <a:gd name="connsiteX0" fmla="*/ 5083 w 5298298"/>
              <a:gd name="connsiteY0" fmla="*/ 2438229 h 4126665"/>
              <a:gd name="connsiteX1" fmla="*/ 2181333 w 5298298"/>
              <a:gd name="connsiteY1" fmla="*/ 198 h 4126665"/>
              <a:gd name="connsiteX2" fmla="*/ 5291406 w 5298298"/>
              <a:gd name="connsiteY2" fmla="*/ 1799061 h 4126665"/>
              <a:gd name="connsiteX3" fmla="*/ 2232133 w 5298298"/>
              <a:gd name="connsiteY3" fmla="*/ 4114261 h 4126665"/>
              <a:gd name="connsiteX4" fmla="*/ 5083 w 5298298"/>
              <a:gd name="connsiteY4" fmla="*/ 2438229 h 4126665"/>
              <a:gd name="connsiteX0" fmla="*/ 1 w 5293216"/>
              <a:gd name="connsiteY0" fmla="*/ 2438229 h 4126665"/>
              <a:gd name="connsiteX1" fmla="*/ 2176251 w 5293216"/>
              <a:gd name="connsiteY1" fmla="*/ 198 h 4126665"/>
              <a:gd name="connsiteX2" fmla="*/ 5286324 w 5293216"/>
              <a:gd name="connsiteY2" fmla="*/ 1799061 h 4126665"/>
              <a:gd name="connsiteX3" fmla="*/ 2227051 w 5293216"/>
              <a:gd name="connsiteY3" fmla="*/ 4114261 h 4126665"/>
              <a:gd name="connsiteX4" fmla="*/ 1 w 5293216"/>
              <a:gd name="connsiteY4" fmla="*/ 2438229 h 4126665"/>
              <a:gd name="connsiteX0" fmla="*/ 1 w 5293216"/>
              <a:gd name="connsiteY0" fmla="*/ 2438229 h 4126665"/>
              <a:gd name="connsiteX1" fmla="*/ 2176251 w 5293216"/>
              <a:gd name="connsiteY1" fmla="*/ 198 h 4126665"/>
              <a:gd name="connsiteX2" fmla="*/ 5286324 w 5293216"/>
              <a:gd name="connsiteY2" fmla="*/ 1799061 h 4126665"/>
              <a:gd name="connsiteX3" fmla="*/ 2227051 w 5293216"/>
              <a:gd name="connsiteY3" fmla="*/ 4114261 h 4126665"/>
              <a:gd name="connsiteX4" fmla="*/ 1 w 5293216"/>
              <a:gd name="connsiteY4" fmla="*/ 2438229 h 4126665"/>
              <a:gd name="connsiteX0" fmla="*/ 1 w 5293216"/>
              <a:gd name="connsiteY0" fmla="*/ 2438229 h 4126665"/>
              <a:gd name="connsiteX1" fmla="*/ 2176251 w 5293216"/>
              <a:gd name="connsiteY1" fmla="*/ 198 h 4126665"/>
              <a:gd name="connsiteX2" fmla="*/ 5286324 w 5293216"/>
              <a:gd name="connsiteY2" fmla="*/ 1799061 h 4126665"/>
              <a:gd name="connsiteX3" fmla="*/ 2227051 w 5293216"/>
              <a:gd name="connsiteY3" fmla="*/ 4114261 h 4126665"/>
              <a:gd name="connsiteX4" fmla="*/ 1 w 5293216"/>
              <a:gd name="connsiteY4" fmla="*/ 2438229 h 4126665"/>
              <a:gd name="connsiteX0" fmla="*/ 1 w 5293216"/>
              <a:gd name="connsiteY0" fmla="*/ 2438030 h 4126466"/>
              <a:gd name="connsiteX1" fmla="*/ 2176251 w 5293216"/>
              <a:gd name="connsiteY1" fmla="*/ -1 h 4126466"/>
              <a:gd name="connsiteX2" fmla="*/ 5286324 w 5293216"/>
              <a:gd name="connsiteY2" fmla="*/ 1798862 h 4126466"/>
              <a:gd name="connsiteX3" fmla="*/ 2227051 w 5293216"/>
              <a:gd name="connsiteY3" fmla="*/ 4114062 h 4126466"/>
              <a:gd name="connsiteX4" fmla="*/ 1 w 5293216"/>
              <a:gd name="connsiteY4" fmla="*/ 2438030 h 4126466"/>
              <a:gd name="connsiteX0" fmla="*/ 1 w 5293216"/>
              <a:gd name="connsiteY0" fmla="*/ 2446106 h 4134542"/>
              <a:gd name="connsiteX1" fmla="*/ 2176251 w 5293216"/>
              <a:gd name="connsiteY1" fmla="*/ 8075 h 4134542"/>
              <a:gd name="connsiteX2" fmla="*/ 5286324 w 5293216"/>
              <a:gd name="connsiteY2" fmla="*/ 1806938 h 4134542"/>
              <a:gd name="connsiteX3" fmla="*/ 2227051 w 5293216"/>
              <a:gd name="connsiteY3" fmla="*/ 4122138 h 4134542"/>
              <a:gd name="connsiteX4" fmla="*/ 1 w 5293216"/>
              <a:gd name="connsiteY4" fmla="*/ 2446106 h 4134542"/>
              <a:gd name="connsiteX0" fmla="*/ 1 w 5293216"/>
              <a:gd name="connsiteY0" fmla="*/ 2446106 h 4134542"/>
              <a:gd name="connsiteX1" fmla="*/ 2176251 w 5293216"/>
              <a:gd name="connsiteY1" fmla="*/ 8075 h 4134542"/>
              <a:gd name="connsiteX2" fmla="*/ 5286324 w 5293216"/>
              <a:gd name="connsiteY2" fmla="*/ 1806938 h 4134542"/>
              <a:gd name="connsiteX3" fmla="*/ 2227051 w 5293216"/>
              <a:gd name="connsiteY3" fmla="*/ 4122138 h 4134542"/>
              <a:gd name="connsiteX4" fmla="*/ 1 w 5293216"/>
              <a:gd name="connsiteY4" fmla="*/ 2446106 h 4134542"/>
              <a:gd name="connsiteX0" fmla="*/ 1 w 5293216"/>
              <a:gd name="connsiteY0" fmla="*/ 2465017 h 4153453"/>
              <a:gd name="connsiteX1" fmla="*/ 2176251 w 5293216"/>
              <a:gd name="connsiteY1" fmla="*/ 26986 h 4153453"/>
              <a:gd name="connsiteX2" fmla="*/ 5286324 w 5293216"/>
              <a:gd name="connsiteY2" fmla="*/ 1825849 h 4153453"/>
              <a:gd name="connsiteX3" fmla="*/ 2227051 w 5293216"/>
              <a:gd name="connsiteY3" fmla="*/ 4141049 h 4153453"/>
              <a:gd name="connsiteX4" fmla="*/ 1 w 5293216"/>
              <a:gd name="connsiteY4" fmla="*/ 2465017 h 4153453"/>
              <a:gd name="connsiteX0" fmla="*/ 1 w 5293216"/>
              <a:gd name="connsiteY0" fmla="*/ 2465017 h 4153453"/>
              <a:gd name="connsiteX1" fmla="*/ 2176251 w 5293216"/>
              <a:gd name="connsiteY1" fmla="*/ 26986 h 4153453"/>
              <a:gd name="connsiteX2" fmla="*/ 5286324 w 5293216"/>
              <a:gd name="connsiteY2" fmla="*/ 1825849 h 4153453"/>
              <a:gd name="connsiteX3" fmla="*/ 2227051 w 5293216"/>
              <a:gd name="connsiteY3" fmla="*/ 4141049 h 4153453"/>
              <a:gd name="connsiteX4" fmla="*/ 1 w 5293216"/>
              <a:gd name="connsiteY4" fmla="*/ 2465017 h 4153453"/>
              <a:gd name="connsiteX0" fmla="*/ 1 w 5293216"/>
              <a:gd name="connsiteY0" fmla="*/ 2508603 h 4197039"/>
              <a:gd name="connsiteX1" fmla="*/ 2176251 w 5293216"/>
              <a:gd name="connsiteY1" fmla="*/ 70572 h 4197039"/>
              <a:gd name="connsiteX2" fmla="*/ 5286324 w 5293216"/>
              <a:gd name="connsiteY2" fmla="*/ 1869435 h 4197039"/>
              <a:gd name="connsiteX3" fmla="*/ 2227051 w 5293216"/>
              <a:gd name="connsiteY3" fmla="*/ 4184635 h 4197039"/>
              <a:gd name="connsiteX4" fmla="*/ 1 w 5293216"/>
              <a:gd name="connsiteY4" fmla="*/ 2508603 h 4197039"/>
              <a:gd name="connsiteX0" fmla="*/ 1 w 5293216"/>
              <a:gd name="connsiteY0" fmla="*/ 2505663 h 4194099"/>
              <a:gd name="connsiteX1" fmla="*/ 2176251 w 5293216"/>
              <a:gd name="connsiteY1" fmla="*/ 67632 h 4194099"/>
              <a:gd name="connsiteX2" fmla="*/ 5286324 w 5293216"/>
              <a:gd name="connsiteY2" fmla="*/ 1866495 h 4194099"/>
              <a:gd name="connsiteX3" fmla="*/ 2227051 w 5293216"/>
              <a:gd name="connsiteY3" fmla="*/ 4181695 h 4194099"/>
              <a:gd name="connsiteX4" fmla="*/ 1 w 5293216"/>
              <a:gd name="connsiteY4" fmla="*/ 2505663 h 4194099"/>
              <a:gd name="connsiteX0" fmla="*/ 1 w 5293216"/>
              <a:gd name="connsiteY0" fmla="*/ 2485742 h 4174178"/>
              <a:gd name="connsiteX1" fmla="*/ 2176251 w 5293216"/>
              <a:gd name="connsiteY1" fmla="*/ 47711 h 4174178"/>
              <a:gd name="connsiteX2" fmla="*/ 5286324 w 5293216"/>
              <a:gd name="connsiteY2" fmla="*/ 1846574 h 4174178"/>
              <a:gd name="connsiteX3" fmla="*/ 2227051 w 5293216"/>
              <a:gd name="connsiteY3" fmla="*/ 4161774 h 4174178"/>
              <a:gd name="connsiteX4" fmla="*/ 1 w 5293216"/>
              <a:gd name="connsiteY4" fmla="*/ 2485742 h 4174178"/>
              <a:gd name="connsiteX0" fmla="*/ 1 w 5293216"/>
              <a:gd name="connsiteY0" fmla="*/ 2473001 h 4161437"/>
              <a:gd name="connsiteX1" fmla="*/ 2176251 w 5293216"/>
              <a:gd name="connsiteY1" fmla="*/ 34970 h 4161437"/>
              <a:gd name="connsiteX2" fmla="*/ 5286324 w 5293216"/>
              <a:gd name="connsiteY2" fmla="*/ 1833833 h 4161437"/>
              <a:gd name="connsiteX3" fmla="*/ 2227051 w 5293216"/>
              <a:gd name="connsiteY3" fmla="*/ 4149033 h 4161437"/>
              <a:gd name="connsiteX4" fmla="*/ 1 w 5293216"/>
              <a:gd name="connsiteY4" fmla="*/ 2473001 h 4161437"/>
              <a:gd name="connsiteX0" fmla="*/ 23334 w 5316549"/>
              <a:gd name="connsiteY0" fmla="*/ 2473001 h 4164065"/>
              <a:gd name="connsiteX1" fmla="*/ 2199584 w 5316549"/>
              <a:gd name="connsiteY1" fmla="*/ 34970 h 4164065"/>
              <a:gd name="connsiteX2" fmla="*/ 5309657 w 5316549"/>
              <a:gd name="connsiteY2" fmla="*/ 1833833 h 4164065"/>
              <a:gd name="connsiteX3" fmla="*/ 2250384 w 5316549"/>
              <a:gd name="connsiteY3" fmla="*/ 4149033 h 4164065"/>
              <a:gd name="connsiteX4" fmla="*/ 23334 w 5316549"/>
              <a:gd name="connsiteY4" fmla="*/ 2473001 h 4164065"/>
              <a:gd name="connsiteX0" fmla="*/ 10293 w 5303508"/>
              <a:gd name="connsiteY0" fmla="*/ 2473001 h 4161437"/>
              <a:gd name="connsiteX1" fmla="*/ 2186543 w 5303508"/>
              <a:gd name="connsiteY1" fmla="*/ 34970 h 4161437"/>
              <a:gd name="connsiteX2" fmla="*/ 5296616 w 5303508"/>
              <a:gd name="connsiteY2" fmla="*/ 1833833 h 4161437"/>
              <a:gd name="connsiteX3" fmla="*/ 2237343 w 5303508"/>
              <a:gd name="connsiteY3" fmla="*/ 4149033 h 4161437"/>
              <a:gd name="connsiteX4" fmla="*/ 10293 w 5303508"/>
              <a:gd name="connsiteY4" fmla="*/ 2473001 h 4161437"/>
              <a:gd name="connsiteX0" fmla="*/ 2001 w 5295216"/>
              <a:gd name="connsiteY0" fmla="*/ 2473001 h 4161437"/>
              <a:gd name="connsiteX1" fmla="*/ 2178251 w 5295216"/>
              <a:gd name="connsiteY1" fmla="*/ 34970 h 4161437"/>
              <a:gd name="connsiteX2" fmla="*/ 5288324 w 5295216"/>
              <a:gd name="connsiteY2" fmla="*/ 1833833 h 4161437"/>
              <a:gd name="connsiteX3" fmla="*/ 2229051 w 5295216"/>
              <a:gd name="connsiteY3" fmla="*/ 4149033 h 4161437"/>
              <a:gd name="connsiteX4" fmla="*/ 2001 w 5295216"/>
              <a:gd name="connsiteY4" fmla="*/ 2473001 h 4161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95216" h="4161437">
                <a:moveTo>
                  <a:pt x="2001" y="2473001"/>
                </a:moveTo>
                <a:cubicBezTo>
                  <a:pt x="58517" y="1031806"/>
                  <a:pt x="737698" y="223157"/>
                  <a:pt x="2178251" y="34970"/>
                </a:cubicBezTo>
                <a:cubicBezTo>
                  <a:pt x="3957097" y="-197410"/>
                  <a:pt x="5161324" y="765113"/>
                  <a:pt x="5288324" y="1833833"/>
                </a:cubicBezTo>
                <a:cubicBezTo>
                  <a:pt x="5440724" y="3901620"/>
                  <a:pt x="3023613" y="4236522"/>
                  <a:pt x="2229051" y="4149033"/>
                </a:cubicBezTo>
                <a:cubicBezTo>
                  <a:pt x="1095823" y="4205478"/>
                  <a:pt x="-54515" y="3914196"/>
                  <a:pt x="2001" y="2473001"/>
                </a:cubicBez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90000"/>
                </a:schemeClr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  <a:tileRect/>
          </a:gradFill>
          <a:ln w="6032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フローチャート: 結合子 11"/>
          <p:cNvSpPr/>
          <p:nvPr/>
        </p:nvSpPr>
        <p:spPr>
          <a:xfrm>
            <a:off x="7236481" y="4519724"/>
            <a:ext cx="184250" cy="179525"/>
          </a:xfrm>
          <a:prstGeom prst="flowChartConnector">
            <a:avLst/>
          </a:prstGeom>
          <a:solidFill>
            <a:schemeClr val="bg2">
              <a:lumMod val="50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フローチャート: 結合子 31"/>
          <p:cNvSpPr/>
          <p:nvPr/>
        </p:nvSpPr>
        <p:spPr>
          <a:xfrm>
            <a:off x="7332135" y="4681222"/>
            <a:ext cx="313946" cy="209550"/>
          </a:xfrm>
          <a:prstGeom prst="flowChartConnector">
            <a:avLst/>
          </a:prstGeom>
          <a:gradFill>
            <a:gsLst>
              <a:gs pos="0">
                <a:srgbClr val="FFCCFF"/>
              </a:gs>
              <a:gs pos="97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フローチャート: 結合子 32"/>
          <p:cNvSpPr/>
          <p:nvPr/>
        </p:nvSpPr>
        <p:spPr>
          <a:xfrm rot="20789112">
            <a:off x="6063612" y="4876636"/>
            <a:ext cx="387449" cy="357432"/>
          </a:xfrm>
          <a:prstGeom prst="flowChartConnector">
            <a:avLst/>
          </a:prstGeom>
          <a:gradFill>
            <a:gsLst>
              <a:gs pos="0">
                <a:srgbClr val="FFCCFF"/>
              </a:gs>
              <a:gs pos="97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フローチャート: 結合子 33">
            <a:extLst>
              <a:ext uri="{FF2B5EF4-FFF2-40B4-BE49-F238E27FC236}">
                <a16:creationId xmlns:a16="http://schemas.microsoft.com/office/drawing/2014/main" id="{F322ADDD-C424-4AF6-A5A1-4481F809A150}"/>
              </a:ext>
            </a:extLst>
          </p:cNvPr>
          <p:cNvSpPr/>
          <p:nvPr/>
        </p:nvSpPr>
        <p:spPr>
          <a:xfrm rot="20353764">
            <a:off x="6383712" y="4706480"/>
            <a:ext cx="179959" cy="181760"/>
          </a:xfrm>
          <a:prstGeom prst="flowChartConnector">
            <a:avLst/>
          </a:prstGeom>
          <a:solidFill>
            <a:schemeClr val="bg2">
              <a:lumMod val="50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1" name="フリーフォーム: 図形 40">
            <a:extLst>
              <a:ext uri="{FF2B5EF4-FFF2-40B4-BE49-F238E27FC236}">
                <a16:creationId xmlns:a16="http://schemas.microsoft.com/office/drawing/2014/main" id="{B970F208-1D26-45D9-AC05-23718169E2F8}"/>
              </a:ext>
            </a:extLst>
          </p:cNvPr>
          <p:cNvSpPr/>
          <p:nvPr/>
        </p:nvSpPr>
        <p:spPr>
          <a:xfrm rot="250715">
            <a:off x="6686323" y="4786221"/>
            <a:ext cx="520114" cy="237985"/>
          </a:xfrm>
          <a:custGeom>
            <a:avLst/>
            <a:gdLst>
              <a:gd name="connsiteX0" fmla="*/ 0 w 817034"/>
              <a:gd name="connsiteY0" fmla="*/ 156634 h 173310"/>
              <a:gd name="connsiteX1" fmla="*/ 165100 w 817034"/>
              <a:gd name="connsiteY1" fmla="*/ 167217 h 173310"/>
              <a:gd name="connsiteX2" fmla="*/ 347134 w 817034"/>
              <a:gd name="connsiteY2" fmla="*/ 74084 h 173310"/>
              <a:gd name="connsiteX3" fmla="*/ 651934 w 817034"/>
              <a:gd name="connsiteY3" fmla="*/ 63500 h 173310"/>
              <a:gd name="connsiteX4" fmla="*/ 817034 w 817034"/>
              <a:gd name="connsiteY4" fmla="*/ 0 h 173310"/>
              <a:gd name="connsiteX5" fmla="*/ 817034 w 817034"/>
              <a:gd name="connsiteY5" fmla="*/ 0 h 173310"/>
              <a:gd name="connsiteX0" fmla="*/ 0 w 817034"/>
              <a:gd name="connsiteY0" fmla="*/ 156634 h 175345"/>
              <a:gd name="connsiteX1" fmla="*/ 165100 w 817034"/>
              <a:gd name="connsiteY1" fmla="*/ 167217 h 175345"/>
              <a:gd name="connsiteX2" fmla="*/ 383118 w 817034"/>
              <a:gd name="connsiteY2" fmla="*/ 46567 h 175345"/>
              <a:gd name="connsiteX3" fmla="*/ 651934 w 817034"/>
              <a:gd name="connsiteY3" fmla="*/ 63500 h 175345"/>
              <a:gd name="connsiteX4" fmla="*/ 817034 w 817034"/>
              <a:gd name="connsiteY4" fmla="*/ 0 h 175345"/>
              <a:gd name="connsiteX5" fmla="*/ 817034 w 817034"/>
              <a:gd name="connsiteY5" fmla="*/ 0 h 175345"/>
              <a:gd name="connsiteX0" fmla="*/ 0 w 817034"/>
              <a:gd name="connsiteY0" fmla="*/ 156634 h 175345"/>
              <a:gd name="connsiteX1" fmla="*/ 165100 w 817034"/>
              <a:gd name="connsiteY1" fmla="*/ 167217 h 175345"/>
              <a:gd name="connsiteX2" fmla="*/ 383118 w 817034"/>
              <a:gd name="connsiteY2" fmla="*/ 46567 h 175345"/>
              <a:gd name="connsiteX3" fmla="*/ 651934 w 817034"/>
              <a:gd name="connsiteY3" fmla="*/ 63500 h 175345"/>
              <a:gd name="connsiteX4" fmla="*/ 817034 w 817034"/>
              <a:gd name="connsiteY4" fmla="*/ 0 h 175345"/>
              <a:gd name="connsiteX5" fmla="*/ 817034 w 817034"/>
              <a:gd name="connsiteY5" fmla="*/ 0 h 175345"/>
              <a:gd name="connsiteX0" fmla="*/ 0 w 817034"/>
              <a:gd name="connsiteY0" fmla="*/ 156634 h 175345"/>
              <a:gd name="connsiteX1" fmla="*/ 165100 w 817034"/>
              <a:gd name="connsiteY1" fmla="*/ 167217 h 175345"/>
              <a:gd name="connsiteX2" fmla="*/ 383118 w 817034"/>
              <a:gd name="connsiteY2" fmla="*/ 46567 h 175345"/>
              <a:gd name="connsiteX3" fmla="*/ 651934 w 817034"/>
              <a:gd name="connsiteY3" fmla="*/ 63500 h 175345"/>
              <a:gd name="connsiteX4" fmla="*/ 817034 w 817034"/>
              <a:gd name="connsiteY4" fmla="*/ 0 h 175345"/>
              <a:gd name="connsiteX5" fmla="*/ 817034 w 817034"/>
              <a:gd name="connsiteY5" fmla="*/ 0 h 175345"/>
              <a:gd name="connsiteX0" fmla="*/ 0 w 817034"/>
              <a:gd name="connsiteY0" fmla="*/ 156634 h 175345"/>
              <a:gd name="connsiteX1" fmla="*/ 165100 w 817034"/>
              <a:gd name="connsiteY1" fmla="*/ 167217 h 175345"/>
              <a:gd name="connsiteX2" fmla="*/ 383118 w 817034"/>
              <a:gd name="connsiteY2" fmla="*/ 46567 h 175345"/>
              <a:gd name="connsiteX3" fmla="*/ 651934 w 817034"/>
              <a:gd name="connsiteY3" fmla="*/ 63500 h 175345"/>
              <a:gd name="connsiteX4" fmla="*/ 817034 w 817034"/>
              <a:gd name="connsiteY4" fmla="*/ 0 h 175345"/>
              <a:gd name="connsiteX5" fmla="*/ 817034 w 817034"/>
              <a:gd name="connsiteY5" fmla="*/ 0 h 175345"/>
              <a:gd name="connsiteX0" fmla="*/ 0 w 817034"/>
              <a:gd name="connsiteY0" fmla="*/ 156634 h 175345"/>
              <a:gd name="connsiteX1" fmla="*/ 165100 w 817034"/>
              <a:gd name="connsiteY1" fmla="*/ 167217 h 175345"/>
              <a:gd name="connsiteX2" fmla="*/ 383118 w 817034"/>
              <a:gd name="connsiteY2" fmla="*/ 46567 h 175345"/>
              <a:gd name="connsiteX3" fmla="*/ 651934 w 817034"/>
              <a:gd name="connsiteY3" fmla="*/ 63500 h 175345"/>
              <a:gd name="connsiteX4" fmla="*/ 817034 w 817034"/>
              <a:gd name="connsiteY4" fmla="*/ 0 h 175345"/>
              <a:gd name="connsiteX5" fmla="*/ 817034 w 817034"/>
              <a:gd name="connsiteY5" fmla="*/ 0 h 175345"/>
              <a:gd name="connsiteX0" fmla="*/ 0 w 817034"/>
              <a:gd name="connsiteY0" fmla="*/ 156634 h 175345"/>
              <a:gd name="connsiteX1" fmla="*/ 165100 w 817034"/>
              <a:gd name="connsiteY1" fmla="*/ 167217 h 175345"/>
              <a:gd name="connsiteX2" fmla="*/ 383118 w 817034"/>
              <a:gd name="connsiteY2" fmla="*/ 46567 h 175345"/>
              <a:gd name="connsiteX3" fmla="*/ 651934 w 817034"/>
              <a:gd name="connsiteY3" fmla="*/ 63500 h 175345"/>
              <a:gd name="connsiteX4" fmla="*/ 817034 w 817034"/>
              <a:gd name="connsiteY4" fmla="*/ 0 h 175345"/>
              <a:gd name="connsiteX5" fmla="*/ 817034 w 817034"/>
              <a:gd name="connsiteY5" fmla="*/ 0 h 175345"/>
              <a:gd name="connsiteX0" fmla="*/ 0 w 817034"/>
              <a:gd name="connsiteY0" fmla="*/ 156634 h 175345"/>
              <a:gd name="connsiteX1" fmla="*/ 165100 w 817034"/>
              <a:gd name="connsiteY1" fmla="*/ 167217 h 175345"/>
              <a:gd name="connsiteX2" fmla="*/ 383118 w 817034"/>
              <a:gd name="connsiteY2" fmla="*/ 46567 h 175345"/>
              <a:gd name="connsiteX3" fmla="*/ 651934 w 817034"/>
              <a:gd name="connsiteY3" fmla="*/ 63500 h 175345"/>
              <a:gd name="connsiteX4" fmla="*/ 817034 w 817034"/>
              <a:gd name="connsiteY4" fmla="*/ 0 h 175345"/>
              <a:gd name="connsiteX5" fmla="*/ 817034 w 817034"/>
              <a:gd name="connsiteY5" fmla="*/ 0 h 175345"/>
              <a:gd name="connsiteX0" fmla="*/ 0 w 817034"/>
              <a:gd name="connsiteY0" fmla="*/ 156634 h 175345"/>
              <a:gd name="connsiteX1" fmla="*/ 165100 w 817034"/>
              <a:gd name="connsiteY1" fmla="*/ 167217 h 175345"/>
              <a:gd name="connsiteX2" fmla="*/ 383118 w 817034"/>
              <a:gd name="connsiteY2" fmla="*/ 46567 h 175345"/>
              <a:gd name="connsiteX3" fmla="*/ 651934 w 817034"/>
              <a:gd name="connsiteY3" fmla="*/ 63500 h 175345"/>
              <a:gd name="connsiteX4" fmla="*/ 817034 w 817034"/>
              <a:gd name="connsiteY4" fmla="*/ 0 h 175345"/>
              <a:gd name="connsiteX5" fmla="*/ 817034 w 817034"/>
              <a:gd name="connsiteY5" fmla="*/ 0 h 175345"/>
              <a:gd name="connsiteX0" fmla="*/ 0 w 817034"/>
              <a:gd name="connsiteY0" fmla="*/ 156634 h 175345"/>
              <a:gd name="connsiteX1" fmla="*/ 165100 w 817034"/>
              <a:gd name="connsiteY1" fmla="*/ 167217 h 175345"/>
              <a:gd name="connsiteX2" fmla="*/ 383118 w 817034"/>
              <a:gd name="connsiteY2" fmla="*/ 46567 h 175345"/>
              <a:gd name="connsiteX3" fmla="*/ 651934 w 817034"/>
              <a:gd name="connsiteY3" fmla="*/ 63500 h 175345"/>
              <a:gd name="connsiteX4" fmla="*/ 817034 w 817034"/>
              <a:gd name="connsiteY4" fmla="*/ 0 h 175345"/>
              <a:gd name="connsiteX5" fmla="*/ 817034 w 817034"/>
              <a:gd name="connsiteY5" fmla="*/ 0 h 175345"/>
              <a:gd name="connsiteX0" fmla="*/ 0 w 817034"/>
              <a:gd name="connsiteY0" fmla="*/ 156634 h 175345"/>
              <a:gd name="connsiteX1" fmla="*/ 165100 w 817034"/>
              <a:gd name="connsiteY1" fmla="*/ 167217 h 175345"/>
              <a:gd name="connsiteX2" fmla="*/ 383118 w 817034"/>
              <a:gd name="connsiteY2" fmla="*/ 46567 h 175345"/>
              <a:gd name="connsiteX3" fmla="*/ 651934 w 817034"/>
              <a:gd name="connsiteY3" fmla="*/ 63500 h 175345"/>
              <a:gd name="connsiteX4" fmla="*/ 817034 w 817034"/>
              <a:gd name="connsiteY4" fmla="*/ 0 h 175345"/>
              <a:gd name="connsiteX5" fmla="*/ 817034 w 817034"/>
              <a:gd name="connsiteY5" fmla="*/ 0 h 175345"/>
              <a:gd name="connsiteX0" fmla="*/ 0 w 817034"/>
              <a:gd name="connsiteY0" fmla="*/ 156634 h 173466"/>
              <a:gd name="connsiteX1" fmla="*/ 165100 w 817034"/>
              <a:gd name="connsiteY1" fmla="*/ 167217 h 173466"/>
              <a:gd name="connsiteX2" fmla="*/ 383118 w 817034"/>
              <a:gd name="connsiteY2" fmla="*/ 46567 h 173466"/>
              <a:gd name="connsiteX3" fmla="*/ 651934 w 817034"/>
              <a:gd name="connsiteY3" fmla="*/ 63500 h 173466"/>
              <a:gd name="connsiteX4" fmla="*/ 817034 w 817034"/>
              <a:gd name="connsiteY4" fmla="*/ 0 h 173466"/>
              <a:gd name="connsiteX5" fmla="*/ 817034 w 817034"/>
              <a:gd name="connsiteY5" fmla="*/ 0 h 173466"/>
              <a:gd name="connsiteX0" fmla="*/ 0 w 817034"/>
              <a:gd name="connsiteY0" fmla="*/ 156634 h 173466"/>
              <a:gd name="connsiteX1" fmla="*/ 165100 w 817034"/>
              <a:gd name="connsiteY1" fmla="*/ 167217 h 173466"/>
              <a:gd name="connsiteX2" fmla="*/ 383118 w 817034"/>
              <a:gd name="connsiteY2" fmla="*/ 46567 h 173466"/>
              <a:gd name="connsiteX3" fmla="*/ 651934 w 817034"/>
              <a:gd name="connsiteY3" fmla="*/ 63500 h 173466"/>
              <a:gd name="connsiteX4" fmla="*/ 817034 w 817034"/>
              <a:gd name="connsiteY4" fmla="*/ 0 h 173466"/>
              <a:gd name="connsiteX5" fmla="*/ 817034 w 817034"/>
              <a:gd name="connsiteY5" fmla="*/ 0 h 173466"/>
              <a:gd name="connsiteX0" fmla="*/ 34401 w 851435"/>
              <a:gd name="connsiteY0" fmla="*/ 156634 h 229537"/>
              <a:gd name="connsiteX1" fmla="*/ 199501 w 851435"/>
              <a:gd name="connsiteY1" fmla="*/ 167217 h 229537"/>
              <a:gd name="connsiteX2" fmla="*/ 417519 w 851435"/>
              <a:gd name="connsiteY2" fmla="*/ 46567 h 229537"/>
              <a:gd name="connsiteX3" fmla="*/ 686335 w 851435"/>
              <a:gd name="connsiteY3" fmla="*/ 63500 h 229537"/>
              <a:gd name="connsiteX4" fmla="*/ 851435 w 851435"/>
              <a:gd name="connsiteY4" fmla="*/ 0 h 229537"/>
              <a:gd name="connsiteX5" fmla="*/ 851435 w 851435"/>
              <a:gd name="connsiteY5" fmla="*/ 0 h 229537"/>
              <a:gd name="connsiteX0" fmla="*/ 0 w 817034"/>
              <a:gd name="connsiteY0" fmla="*/ 156634 h 167861"/>
              <a:gd name="connsiteX1" fmla="*/ 165100 w 817034"/>
              <a:gd name="connsiteY1" fmla="*/ 167217 h 167861"/>
              <a:gd name="connsiteX2" fmla="*/ 383118 w 817034"/>
              <a:gd name="connsiteY2" fmla="*/ 46567 h 167861"/>
              <a:gd name="connsiteX3" fmla="*/ 651934 w 817034"/>
              <a:gd name="connsiteY3" fmla="*/ 63500 h 167861"/>
              <a:gd name="connsiteX4" fmla="*/ 817034 w 817034"/>
              <a:gd name="connsiteY4" fmla="*/ 0 h 167861"/>
              <a:gd name="connsiteX5" fmla="*/ 817034 w 817034"/>
              <a:gd name="connsiteY5" fmla="*/ 0 h 167861"/>
              <a:gd name="connsiteX0" fmla="*/ 7687 w 824721"/>
              <a:gd name="connsiteY0" fmla="*/ 156634 h 240755"/>
              <a:gd name="connsiteX1" fmla="*/ 172787 w 824721"/>
              <a:gd name="connsiteY1" fmla="*/ 167217 h 240755"/>
              <a:gd name="connsiteX2" fmla="*/ 390805 w 824721"/>
              <a:gd name="connsiteY2" fmla="*/ 46567 h 240755"/>
              <a:gd name="connsiteX3" fmla="*/ 659621 w 824721"/>
              <a:gd name="connsiteY3" fmla="*/ 63500 h 240755"/>
              <a:gd name="connsiteX4" fmla="*/ 824721 w 824721"/>
              <a:gd name="connsiteY4" fmla="*/ 0 h 240755"/>
              <a:gd name="connsiteX5" fmla="*/ 824721 w 824721"/>
              <a:gd name="connsiteY5" fmla="*/ 0 h 240755"/>
              <a:gd name="connsiteX0" fmla="*/ 39737 w 856771"/>
              <a:gd name="connsiteY0" fmla="*/ 156634 h 222075"/>
              <a:gd name="connsiteX1" fmla="*/ 204837 w 856771"/>
              <a:gd name="connsiteY1" fmla="*/ 167217 h 222075"/>
              <a:gd name="connsiteX2" fmla="*/ 422855 w 856771"/>
              <a:gd name="connsiteY2" fmla="*/ 46567 h 222075"/>
              <a:gd name="connsiteX3" fmla="*/ 691671 w 856771"/>
              <a:gd name="connsiteY3" fmla="*/ 63500 h 222075"/>
              <a:gd name="connsiteX4" fmla="*/ 856771 w 856771"/>
              <a:gd name="connsiteY4" fmla="*/ 0 h 222075"/>
              <a:gd name="connsiteX5" fmla="*/ 856771 w 856771"/>
              <a:gd name="connsiteY5" fmla="*/ 0 h 222075"/>
              <a:gd name="connsiteX0" fmla="*/ 44270 w 861304"/>
              <a:gd name="connsiteY0" fmla="*/ 156634 h 223189"/>
              <a:gd name="connsiteX1" fmla="*/ 209370 w 861304"/>
              <a:gd name="connsiteY1" fmla="*/ 167217 h 223189"/>
              <a:gd name="connsiteX2" fmla="*/ 427388 w 861304"/>
              <a:gd name="connsiteY2" fmla="*/ 46567 h 223189"/>
              <a:gd name="connsiteX3" fmla="*/ 696204 w 861304"/>
              <a:gd name="connsiteY3" fmla="*/ 63500 h 223189"/>
              <a:gd name="connsiteX4" fmla="*/ 861304 w 861304"/>
              <a:gd name="connsiteY4" fmla="*/ 0 h 223189"/>
              <a:gd name="connsiteX5" fmla="*/ 861304 w 861304"/>
              <a:gd name="connsiteY5" fmla="*/ 0 h 223189"/>
              <a:gd name="connsiteX0" fmla="*/ 39286 w 856320"/>
              <a:gd name="connsiteY0" fmla="*/ 156634 h 253653"/>
              <a:gd name="connsiteX1" fmla="*/ 234019 w 856320"/>
              <a:gd name="connsiteY1" fmla="*/ 234950 h 253653"/>
              <a:gd name="connsiteX2" fmla="*/ 422404 w 856320"/>
              <a:gd name="connsiteY2" fmla="*/ 46567 h 253653"/>
              <a:gd name="connsiteX3" fmla="*/ 691220 w 856320"/>
              <a:gd name="connsiteY3" fmla="*/ 63500 h 253653"/>
              <a:gd name="connsiteX4" fmla="*/ 856320 w 856320"/>
              <a:gd name="connsiteY4" fmla="*/ 0 h 253653"/>
              <a:gd name="connsiteX5" fmla="*/ 856320 w 856320"/>
              <a:gd name="connsiteY5" fmla="*/ 0 h 253653"/>
              <a:gd name="connsiteX0" fmla="*/ 28601 w 845635"/>
              <a:gd name="connsiteY0" fmla="*/ 156634 h 246745"/>
              <a:gd name="connsiteX1" fmla="*/ 223334 w 845635"/>
              <a:gd name="connsiteY1" fmla="*/ 234950 h 246745"/>
              <a:gd name="connsiteX2" fmla="*/ 388436 w 845635"/>
              <a:gd name="connsiteY2" fmla="*/ 146050 h 246745"/>
              <a:gd name="connsiteX3" fmla="*/ 680535 w 845635"/>
              <a:gd name="connsiteY3" fmla="*/ 63500 h 246745"/>
              <a:gd name="connsiteX4" fmla="*/ 845635 w 845635"/>
              <a:gd name="connsiteY4" fmla="*/ 0 h 246745"/>
              <a:gd name="connsiteX5" fmla="*/ 845635 w 845635"/>
              <a:gd name="connsiteY5" fmla="*/ 0 h 246745"/>
              <a:gd name="connsiteX0" fmla="*/ 32389 w 849423"/>
              <a:gd name="connsiteY0" fmla="*/ 156634 h 302762"/>
              <a:gd name="connsiteX1" fmla="*/ 227122 w 849423"/>
              <a:gd name="connsiteY1" fmla="*/ 234950 h 302762"/>
              <a:gd name="connsiteX2" fmla="*/ 392224 w 849423"/>
              <a:gd name="connsiteY2" fmla="*/ 146050 h 302762"/>
              <a:gd name="connsiteX3" fmla="*/ 684323 w 849423"/>
              <a:gd name="connsiteY3" fmla="*/ 63500 h 302762"/>
              <a:gd name="connsiteX4" fmla="*/ 849423 w 849423"/>
              <a:gd name="connsiteY4" fmla="*/ 0 h 302762"/>
              <a:gd name="connsiteX5" fmla="*/ 849423 w 849423"/>
              <a:gd name="connsiteY5" fmla="*/ 0 h 302762"/>
              <a:gd name="connsiteX0" fmla="*/ 32389 w 849423"/>
              <a:gd name="connsiteY0" fmla="*/ 156634 h 302762"/>
              <a:gd name="connsiteX1" fmla="*/ 227122 w 849423"/>
              <a:gd name="connsiteY1" fmla="*/ 234950 h 302762"/>
              <a:gd name="connsiteX2" fmla="*/ 392224 w 849423"/>
              <a:gd name="connsiteY2" fmla="*/ 146050 h 302762"/>
              <a:gd name="connsiteX3" fmla="*/ 684323 w 849423"/>
              <a:gd name="connsiteY3" fmla="*/ 63500 h 302762"/>
              <a:gd name="connsiteX4" fmla="*/ 849423 w 849423"/>
              <a:gd name="connsiteY4" fmla="*/ 0 h 302762"/>
              <a:gd name="connsiteX5" fmla="*/ 849423 w 849423"/>
              <a:gd name="connsiteY5" fmla="*/ 0 h 302762"/>
              <a:gd name="connsiteX0" fmla="*/ 28536 w 845570"/>
              <a:gd name="connsiteY0" fmla="*/ 156634 h 288460"/>
              <a:gd name="connsiteX1" fmla="*/ 263486 w 845570"/>
              <a:gd name="connsiteY1" fmla="*/ 213783 h 288460"/>
              <a:gd name="connsiteX2" fmla="*/ 388371 w 845570"/>
              <a:gd name="connsiteY2" fmla="*/ 146050 h 288460"/>
              <a:gd name="connsiteX3" fmla="*/ 680470 w 845570"/>
              <a:gd name="connsiteY3" fmla="*/ 63500 h 288460"/>
              <a:gd name="connsiteX4" fmla="*/ 845570 w 845570"/>
              <a:gd name="connsiteY4" fmla="*/ 0 h 288460"/>
              <a:gd name="connsiteX5" fmla="*/ 845570 w 845570"/>
              <a:gd name="connsiteY5" fmla="*/ 0 h 288460"/>
              <a:gd name="connsiteX0" fmla="*/ 26498 w 843532"/>
              <a:gd name="connsiteY0" fmla="*/ 156634 h 283888"/>
              <a:gd name="connsiteX1" fmla="*/ 261448 w 843532"/>
              <a:gd name="connsiteY1" fmla="*/ 213783 h 283888"/>
              <a:gd name="connsiteX2" fmla="*/ 386333 w 843532"/>
              <a:gd name="connsiteY2" fmla="*/ 146050 h 283888"/>
              <a:gd name="connsiteX3" fmla="*/ 678432 w 843532"/>
              <a:gd name="connsiteY3" fmla="*/ 63500 h 283888"/>
              <a:gd name="connsiteX4" fmla="*/ 843532 w 843532"/>
              <a:gd name="connsiteY4" fmla="*/ 0 h 283888"/>
              <a:gd name="connsiteX5" fmla="*/ 843532 w 843532"/>
              <a:gd name="connsiteY5" fmla="*/ 0 h 283888"/>
              <a:gd name="connsiteX0" fmla="*/ 26498 w 843532"/>
              <a:gd name="connsiteY0" fmla="*/ 156634 h 283888"/>
              <a:gd name="connsiteX1" fmla="*/ 261448 w 843532"/>
              <a:gd name="connsiteY1" fmla="*/ 213783 h 283888"/>
              <a:gd name="connsiteX2" fmla="*/ 386333 w 843532"/>
              <a:gd name="connsiteY2" fmla="*/ 146050 h 283888"/>
              <a:gd name="connsiteX3" fmla="*/ 678432 w 843532"/>
              <a:gd name="connsiteY3" fmla="*/ 63500 h 283888"/>
              <a:gd name="connsiteX4" fmla="*/ 843532 w 843532"/>
              <a:gd name="connsiteY4" fmla="*/ 0 h 283888"/>
              <a:gd name="connsiteX5" fmla="*/ 843532 w 843532"/>
              <a:gd name="connsiteY5" fmla="*/ 0 h 283888"/>
              <a:gd name="connsiteX0" fmla="*/ 24202 w 841236"/>
              <a:gd name="connsiteY0" fmla="*/ 156634 h 253609"/>
              <a:gd name="connsiteX1" fmla="*/ 259152 w 841236"/>
              <a:gd name="connsiteY1" fmla="*/ 213783 h 253609"/>
              <a:gd name="connsiteX2" fmla="*/ 384037 w 841236"/>
              <a:gd name="connsiteY2" fmla="*/ 146050 h 253609"/>
              <a:gd name="connsiteX3" fmla="*/ 676136 w 841236"/>
              <a:gd name="connsiteY3" fmla="*/ 63500 h 253609"/>
              <a:gd name="connsiteX4" fmla="*/ 841236 w 841236"/>
              <a:gd name="connsiteY4" fmla="*/ 0 h 253609"/>
              <a:gd name="connsiteX5" fmla="*/ 841236 w 841236"/>
              <a:gd name="connsiteY5" fmla="*/ 0 h 253609"/>
              <a:gd name="connsiteX0" fmla="*/ 33446 w 850480"/>
              <a:gd name="connsiteY0" fmla="*/ 156634 h 269334"/>
              <a:gd name="connsiteX1" fmla="*/ 160446 w 850480"/>
              <a:gd name="connsiteY1" fmla="*/ 239183 h 269334"/>
              <a:gd name="connsiteX2" fmla="*/ 393281 w 850480"/>
              <a:gd name="connsiteY2" fmla="*/ 146050 h 269334"/>
              <a:gd name="connsiteX3" fmla="*/ 685380 w 850480"/>
              <a:gd name="connsiteY3" fmla="*/ 63500 h 269334"/>
              <a:gd name="connsiteX4" fmla="*/ 850480 w 850480"/>
              <a:gd name="connsiteY4" fmla="*/ 0 h 269334"/>
              <a:gd name="connsiteX5" fmla="*/ 850480 w 850480"/>
              <a:gd name="connsiteY5" fmla="*/ 0 h 269334"/>
              <a:gd name="connsiteX0" fmla="*/ 45543 w 862577"/>
              <a:gd name="connsiteY0" fmla="*/ 156634 h 251936"/>
              <a:gd name="connsiteX1" fmla="*/ 172543 w 862577"/>
              <a:gd name="connsiteY1" fmla="*/ 239183 h 251936"/>
              <a:gd name="connsiteX2" fmla="*/ 405378 w 862577"/>
              <a:gd name="connsiteY2" fmla="*/ 146050 h 251936"/>
              <a:gd name="connsiteX3" fmla="*/ 697477 w 862577"/>
              <a:gd name="connsiteY3" fmla="*/ 63500 h 251936"/>
              <a:gd name="connsiteX4" fmla="*/ 862577 w 862577"/>
              <a:gd name="connsiteY4" fmla="*/ 0 h 251936"/>
              <a:gd name="connsiteX5" fmla="*/ 862577 w 862577"/>
              <a:gd name="connsiteY5" fmla="*/ 0 h 251936"/>
              <a:gd name="connsiteX0" fmla="*/ 41991 w 859025"/>
              <a:gd name="connsiteY0" fmla="*/ 156634 h 290186"/>
              <a:gd name="connsiteX1" fmla="*/ 188041 w 859025"/>
              <a:gd name="connsiteY1" fmla="*/ 287866 h 290186"/>
              <a:gd name="connsiteX2" fmla="*/ 401826 w 859025"/>
              <a:gd name="connsiteY2" fmla="*/ 146050 h 290186"/>
              <a:gd name="connsiteX3" fmla="*/ 693925 w 859025"/>
              <a:gd name="connsiteY3" fmla="*/ 63500 h 290186"/>
              <a:gd name="connsiteX4" fmla="*/ 859025 w 859025"/>
              <a:gd name="connsiteY4" fmla="*/ 0 h 290186"/>
              <a:gd name="connsiteX5" fmla="*/ 859025 w 859025"/>
              <a:gd name="connsiteY5" fmla="*/ 0 h 290186"/>
              <a:gd name="connsiteX0" fmla="*/ 41991 w 859025"/>
              <a:gd name="connsiteY0" fmla="*/ 156634 h 290186"/>
              <a:gd name="connsiteX1" fmla="*/ 188041 w 859025"/>
              <a:gd name="connsiteY1" fmla="*/ 287866 h 290186"/>
              <a:gd name="connsiteX2" fmla="*/ 401826 w 859025"/>
              <a:gd name="connsiteY2" fmla="*/ 146050 h 290186"/>
              <a:gd name="connsiteX3" fmla="*/ 685459 w 859025"/>
              <a:gd name="connsiteY3" fmla="*/ 169333 h 290186"/>
              <a:gd name="connsiteX4" fmla="*/ 859025 w 859025"/>
              <a:gd name="connsiteY4" fmla="*/ 0 h 290186"/>
              <a:gd name="connsiteX5" fmla="*/ 859025 w 859025"/>
              <a:gd name="connsiteY5" fmla="*/ 0 h 290186"/>
              <a:gd name="connsiteX0" fmla="*/ 41991 w 860838"/>
              <a:gd name="connsiteY0" fmla="*/ 156634 h 290186"/>
              <a:gd name="connsiteX1" fmla="*/ 188041 w 860838"/>
              <a:gd name="connsiteY1" fmla="*/ 287866 h 290186"/>
              <a:gd name="connsiteX2" fmla="*/ 401826 w 860838"/>
              <a:gd name="connsiteY2" fmla="*/ 146050 h 290186"/>
              <a:gd name="connsiteX3" fmla="*/ 685459 w 860838"/>
              <a:gd name="connsiteY3" fmla="*/ 169333 h 290186"/>
              <a:gd name="connsiteX4" fmla="*/ 859025 w 860838"/>
              <a:gd name="connsiteY4" fmla="*/ 0 h 290186"/>
              <a:gd name="connsiteX5" fmla="*/ 859025 w 860838"/>
              <a:gd name="connsiteY5" fmla="*/ 0 h 290186"/>
              <a:gd name="connsiteX0" fmla="*/ 41268 w 860115"/>
              <a:gd name="connsiteY0" fmla="*/ 156634 h 266641"/>
              <a:gd name="connsiteX1" fmla="*/ 191551 w 860115"/>
              <a:gd name="connsiteY1" fmla="*/ 260349 h 266641"/>
              <a:gd name="connsiteX2" fmla="*/ 401103 w 860115"/>
              <a:gd name="connsiteY2" fmla="*/ 146050 h 266641"/>
              <a:gd name="connsiteX3" fmla="*/ 684736 w 860115"/>
              <a:gd name="connsiteY3" fmla="*/ 169333 h 266641"/>
              <a:gd name="connsiteX4" fmla="*/ 858302 w 860115"/>
              <a:gd name="connsiteY4" fmla="*/ 0 h 266641"/>
              <a:gd name="connsiteX5" fmla="*/ 858302 w 860115"/>
              <a:gd name="connsiteY5" fmla="*/ 0 h 266641"/>
              <a:gd name="connsiteX0" fmla="*/ 41588 w 860435"/>
              <a:gd name="connsiteY0" fmla="*/ 156634 h 278381"/>
              <a:gd name="connsiteX1" fmla="*/ 191871 w 860435"/>
              <a:gd name="connsiteY1" fmla="*/ 260349 h 278381"/>
              <a:gd name="connsiteX2" fmla="*/ 401423 w 860435"/>
              <a:gd name="connsiteY2" fmla="*/ 146050 h 278381"/>
              <a:gd name="connsiteX3" fmla="*/ 685056 w 860435"/>
              <a:gd name="connsiteY3" fmla="*/ 169333 h 278381"/>
              <a:gd name="connsiteX4" fmla="*/ 858622 w 860435"/>
              <a:gd name="connsiteY4" fmla="*/ 0 h 278381"/>
              <a:gd name="connsiteX5" fmla="*/ 858622 w 860435"/>
              <a:gd name="connsiteY5" fmla="*/ 0 h 278381"/>
              <a:gd name="connsiteX0" fmla="*/ 38549 w 857396"/>
              <a:gd name="connsiteY0" fmla="*/ 156634 h 263188"/>
              <a:gd name="connsiteX1" fmla="*/ 188832 w 857396"/>
              <a:gd name="connsiteY1" fmla="*/ 260349 h 263188"/>
              <a:gd name="connsiteX2" fmla="*/ 398384 w 857396"/>
              <a:gd name="connsiteY2" fmla="*/ 146050 h 263188"/>
              <a:gd name="connsiteX3" fmla="*/ 682017 w 857396"/>
              <a:gd name="connsiteY3" fmla="*/ 169333 h 263188"/>
              <a:gd name="connsiteX4" fmla="*/ 855583 w 857396"/>
              <a:gd name="connsiteY4" fmla="*/ 0 h 263188"/>
              <a:gd name="connsiteX5" fmla="*/ 855583 w 857396"/>
              <a:gd name="connsiteY5" fmla="*/ 0 h 263188"/>
              <a:gd name="connsiteX0" fmla="*/ 39422 w 858269"/>
              <a:gd name="connsiteY0" fmla="*/ 156634 h 271337"/>
              <a:gd name="connsiteX1" fmla="*/ 189705 w 858269"/>
              <a:gd name="connsiteY1" fmla="*/ 260349 h 271337"/>
              <a:gd name="connsiteX2" fmla="*/ 399257 w 858269"/>
              <a:gd name="connsiteY2" fmla="*/ 146050 h 271337"/>
              <a:gd name="connsiteX3" fmla="*/ 682890 w 858269"/>
              <a:gd name="connsiteY3" fmla="*/ 169333 h 271337"/>
              <a:gd name="connsiteX4" fmla="*/ 856456 w 858269"/>
              <a:gd name="connsiteY4" fmla="*/ 0 h 271337"/>
              <a:gd name="connsiteX5" fmla="*/ 856456 w 858269"/>
              <a:gd name="connsiteY5" fmla="*/ 0 h 271337"/>
              <a:gd name="connsiteX0" fmla="*/ 37159 w 856006"/>
              <a:gd name="connsiteY0" fmla="*/ 156634 h 266641"/>
              <a:gd name="connsiteX1" fmla="*/ 187442 w 856006"/>
              <a:gd name="connsiteY1" fmla="*/ 260349 h 266641"/>
              <a:gd name="connsiteX2" fmla="*/ 396994 w 856006"/>
              <a:gd name="connsiteY2" fmla="*/ 146050 h 266641"/>
              <a:gd name="connsiteX3" fmla="*/ 680627 w 856006"/>
              <a:gd name="connsiteY3" fmla="*/ 169333 h 266641"/>
              <a:gd name="connsiteX4" fmla="*/ 854193 w 856006"/>
              <a:gd name="connsiteY4" fmla="*/ 0 h 266641"/>
              <a:gd name="connsiteX5" fmla="*/ 854193 w 856006"/>
              <a:gd name="connsiteY5" fmla="*/ 0 h 266641"/>
              <a:gd name="connsiteX0" fmla="*/ 0 w 818847"/>
              <a:gd name="connsiteY0" fmla="*/ 156634 h 261172"/>
              <a:gd name="connsiteX1" fmla="*/ 150283 w 818847"/>
              <a:gd name="connsiteY1" fmla="*/ 260349 h 261172"/>
              <a:gd name="connsiteX2" fmla="*/ 359835 w 818847"/>
              <a:gd name="connsiteY2" fmla="*/ 146050 h 261172"/>
              <a:gd name="connsiteX3" fmla="*/ 643468 w 818847"/>
              <a:gd name="connsiteY3" fmla="*/ 169333 h 261172"/>
              <a:gd name="connsiteX4" fmla="*/ 817034 w 818847"/>
              <a:gd name="connsiteY4" fmla="*/ 0 h 261172"/>
              <a:gd name="connsiteX5" fmla="*/ 817034 w 818847"/>
              <a:gd name="connsiteY5" fmla="*/ 0 h 261172"/>
              <a:gd name="connsiteX0" fmla="*/ 0 w 854830"/>
              <a:gd name="connsiteY0" fmla="*/ 182034 h 261201"/>
              <a:gd name="connsiteX1" fmla="*/ 186266 w 854830"/>
              <a:gd name="connsiteY1" fmla="*/ 260349 h 261201"/>
              <a:gd name="connsiteX2" fmla="*/ 395818 w 854830"/>
              <a:gd name="connsiteY2" fmla="*/ 146050 h 261201"/>
              <a:gd name="connsiteX3" fmla="*/ 679451 w 854830"/>
              <a:gd name="connsiteY3" fmla="*/ 169333 h 261201"/>
              <a:gd name="connsiteX4" fmla="*/ 853017 w 854830"/>
              <a:gd name="connsiteY4" fmla="*/ 0 h 261201"/>
              <a:gd name="connsiteX5" fmla="*/ 853017 w 854830"/>
              <a:gd name="connsiteY5" fmla="*/ 0 h 261201"/>
              <a:gd name="connsiteX0" fmla="*/ 0 w 854797"/>
              <a:gd name="connsiteY0" fmla="*/ 182034 h 261201"/>
              <a:gd name="connsiteX1" fmla="*/ 186266 w 854797"/>
              <a:gd name="connsiteY1" fmla="*/ 260349 h 261201"/>
              <a:gd name="connsiteX2" fmla="*/ 410635 w 854797"/>
              <a:gd name="connsiteY2" fmla="*/ 146050 h 261201"/>
              <a:gd name="connsiteX3" fmla="*/ 679451 w 854797"/>
              <a:gd name="connsiteY3" fmla="*/ 169333 h 261201"/>
              <a:gd name="connsiteX4" fmla="*/ 853017 w 854797"/>
              <a:gd name="connsiteY4" fmla="*/ 0 h 261201"/>
              <a:gd name="connsiteX5" fmla="*/ 853017 w 854797"/>
              <a:gd name="connsiteY5" fmla="*/ 0 h 261201"/>
              <a:gd name="connsiteX0" fmla="*/ 0 w 854797"/>
              <a:gd name="connsiteY0" fmla="*/ 182034 h 261201"/>
              <a:gd name="connsiteX1" fmla="*/ 186266 w 854797"/>
              <a:gd name="connsiteY1" fmla="*/ 260349 h 261201"/>
              <a:gd name="connsiteX2" fmla="*/ 410635 w 854797"/>
              <a:gd name="connsiteY2" fmla="*/ 146050 h 261201"/>
              <a:gd name="connsiteX3" fmla="*/ 679451 w 854797"/>
              <a:gd name="connsiteY3" fmla="*/ 169333 h 261201"/>
              <a:gd name="connsiteX4" fmla="*/ 853017 w 854797"/>
              <a:gd name="connsiteY4" fmla="*/ 0 h 261201"/>
              <a:gd name="connsiteX5" fmla="*/ 853017 w 854797"/>
              <a:gd name="connsiteY5" fmla="*/ 0 h 261201"/>
              <a:gd name="connsiteX0" fmla="*/ 0 w 854797"/>
              <a:gd name="connsiteY0" fmla="*/ 182034 h 261201"/>
              <a:gd name="connsiteX1" fmla="*/ 186266 w 854797"/>
              <a:gd name="connsiteY1" fmla="*/ 260349 h 261201"/>
              <a:gd name="connsiteX2" fmla="*/ 410635 w 854797"/>
              <a:gd name="connsiteY2" fmla="*/ 146050 h 261201"/>
              <a:gd name="connsiteX3" fmla="*/ 679451 w 854797"/>
              <a:gd name="connsiteY3" fmla="*/ 169333 h 261201"/>
              <a:gd name="connsiteX4" fmla="*/ 853017 w 854797"/>
              <a:gd name="connsiteY4" fmla="*/ 0 h 261201"/>
              <a:gd name="connsiteX5" fmla="*/ 853017 w 854797"/>
              <a:gd name="connsiteY5" fmla="*/ 0 h 261201"/>
              <a:gd name="connsiteX0" fmla="*/ 0 w 855121"/>
              <a:gd name="connsiteY0" fmla="*/ 182034 h 261201"/>
              <a:gd name="connsiteX1" fmla="*/ 186266 w 855121"/>
              <a:gd name="connsiteY1" fmla="*/ 260349 h 261201"/>
              <a:gd name="connsiteX2" fmla="*/ 410635 w 855121"/>
              <a:gd name="connsiteY2" fmla="*/ 146050 h 261201"/>
              <a:gd name="connsiteX3" fmla="*/ 679451 w 855121"/>
              <a:gd name="connsiteY3" fmla="*/ 169333 h 261201"/>
              <a:gd name="connsiteX4" fmla="*/ 853017 w 855121"/>
              <a:gd name="connsiteY4" fmla="*/ 0 h 261201"/>
              <a:gd name="connsiteX5" fmla="*/ 853017 w 855121"/>
              <a:gd name="connsiteY5" fmla="*/ 0 h 261201"/>
              <a:gd name="connsiteX0" fmla="*/ 0 w 855121"/>
              <a:gd name="connsiteY0" fmla="*/ 182034 h 261201"/>
              <a:gd name="connsiteX1" fmla="*/ 186266 w 855121"/>
              <a:gd name="connsiteY1" fmla="*/ 260349 h 261201"/>
              <a:gd name="connsiteX2" fmla="*/ 410635 w 855121"/>
              <a:gd name="connsiteY2" fmla="*/ 146050 h 261201"/>
              <a:gd name="connsiteX3" fmla="*/ 679451 w 855121"/>
              <a:gd name="connsiteY3" fmla="*/ 169333 h 261201"/>
              <a:gd name="connsiteX4" fmla="*/ 853017 w 855121"/>
              <a:gd name="connsiteY4" fmla="*/ 0 h 261201"/>
              <a:gd name="connsiteX5" fmla="*/ 853017 w 855121"/>
              <a:gd name="connsiteY5" fmla="*/ 0 h 261201"/>
              <a:gd name="connsiteX0" fmla="*/ 0 w 855121"/>
              <a:gd name="connsiteY0" fmla="*/ 182034 h 263432"/>
              <a:gd name="connsiteX1" fmla="*/ 186266 w 855121"/>
              <a:gd name="connsiteY1" fmla="*/ 260349 h 263432"/>
              <a:gd name="connsiteX2" fmla="*/ 410635 w 855121"/>
              <a:gd name="connsiteY2" fmla="*/ 146050 h 263432"/>
              <a:gd name="connsiteX3" fmla="*/ 679451 w 855121"/>
              <a:gd name="connsiteY3" fmla="*/ 169333 h 263432"/>
              <a:gd name="connsiteX4" fmla="*/ 853017 w 855121"/>
              <a:gd name="connsiteY4" fmla="*/ 0 h 263432"/>
              <a:gd name="connsiteX5" fmla="*/ 853017 w 855121"/>
              <a:gd name="connsiteY5" fmla="*/ 0 h 263432"/>
              <a:gd name="connsiteX0" fmla="*/ 0 w 855121"/>
              <a:gd name="connsiteY0" fmla="*/ 182034 h 263432"/>
              <a:gd name="connsiteX1" fmla="*/ 186266 w 855121"/>
              <a:gd name="connsiteY1" fmla="*/ 260349 h 263432"/>
              <a:gd name="connsiteX2" fmla="*/ 410635 w 855121"/>
              <a:gd name="connsiteY2" fmla="*/ 146050 h 263432"/>
              <a:gd name="connsiteX3" fmla="*/ 679451 w 855121"/>
              <a:gd name="connsiteY3" fmla="*/ 169333 h 263432"/>
              <a:gd name="connsiteX4" fmla="*/ 853017 w 855121"/>
              <a:gd name="connsiteY4" fmla="*/ 0 h 263432"/>
              <a:gd name="connsiteX5" fmla="*/ 853017 w 855121"/>
              <a:gd name="connsiteY5" fmla="*/ 0 h 263432"/>
              <a:gd name="connsiteX0" fmla="*/ 0 w 899571"/>
              <a:gd name="connsiteY0" fmla="*/ 189789 h 263988"/>
              <a:gd name="connsiteX1" fmla="*/ 230716 w 899571"/>
              <a:gd name="connsiteY1" fmla="*/ 260349 h 263988"/>
              <a:gd name="connsiteX2" fmla="*/ 455085 w 899571"/>
              <a:gd name="connsiteY2" fmla="*/ 146050 h 263988"/>
              <a:gd name="connsiteX3" fmla="*/ 723901 w 899571"/>
              <a:gd name="connsiteY3" fmla="*/ 169333 h 263988"/>
              <a:gd name="connsiteX4" fmla="*/ 897467 w 899571"/>
              <a:gd name="connsiteY4" fmla="*/ 0 h 263988"/>
              <a:gd name="connsiteX5" fmla="*/ 897467 w 899571"/>
              <a:gd name="connsiteY5" fmla="*/ 0 h 263988"/>
              <a:gd name="connsiteX0" fmla="*/ 0 w 899571"/>
              <a:gd name="connsiteY0" fmla="*/ 189789 h 263988"/>
              <a:gd name="connsiteX1" fmla="*/ 230716 w 899571"/>
              <a:gd name="connsiteY1" fmla="*/ 260349 h 263988"/>
              <a:gd name="connsiteX2" fmla="*/ 464610 w 899571"/>
              <a:gd name="connsiteY2" fmla="*/ 146050 h 263988"/>
              <a:gd name="connsiteX3" fmla="*/ 723901 w 899571"/>
              <a:gd name="connsiteY3" fmla="*/ 169333 h 263988"/>
              <a:gd name="connsiteX4" fmla="*/ 897467 w 899571"/>
              <a:gd name="connsiteY4" fmla="*/ 0 h 263988"/>
              <a:gd name="connsiteX5" fmla="*/ 897467 w 899571"/>
              <a:gd name="connsiteY5" fmla="*/ 0 h 263988"/>
              <a:gd name="connsiteX0" fmla="*/ 0 w 897467"/>
              <a:gd name="connsiteY0" fmla="*/ 189789 h 263988"/>
              <a:gd name="connsiteX1" fmla="*/ 230716 w 897467"/>
              <a:gd name="connsiteY1" fmla="*/ 260349 h 263988"/>
              <a:gd name="connsiteX2" fmla="*/ 464610 w 897467"/>
              <a:gd name="connsiteY2" fmla="*/ 146050 h 263988"/>
              <a:gd name="connsiteX3" fmla="*/ 755593 w 897467"/>
              <a:gd name="connsiteY3" fmla="*/ 167579 h 263988"/>
              <a:gd name="connsiteX4" fmla="*/ 897467 w 897467"/>
              <a:gd name="connsiteY4" fmla="*/ 0 h 263988"/>
              <a:gd name="connsiteX5" fmla="*/ 897467 w 897467"/>
              <a:gd name="connsiteY5" fmla="*/ 0 h 263988"/>
              <a:gd name="connsiteX0" fmla="*/ 0 w 897467"/>
              <a:gd name="connsiteY0" fmla="*/ 189789 h 263988"/>
              <a:gd name="connsiteX1" fmla="*/ 230716 w 897467"/>
              <a:gd name="connsiteY1" fmla="*/ 260349 h 263988"/>
              <a:gd name="connsiteX2" fmla="*/ 464610 w 897467"/>
              <a:gd name="connsiteY2" fmla="*/ 146050 h 263988"/>
              <a:gd name="connsiteX3" fmla="*/ 755593 w 897467"/>
              <a:gd name="connsiteY3" fmla="*/ 167579 h 263988"/>
              <a:gd name="connsiteX4" fmla="*/ 897467 w 897467"/>
              <a:gd name="connsiteY4" fmla="*/ 0 h 263988"/>
              <a:gd name="connsiteX5" fmla="*/ 897467 w 897467"/>
              <a:gd name="connsiteY5" fmla="*/ 0 h 263988"/>
              <a:gd name="connsiteX0" fmla="*/ 0 w 897840"/>
              <a:gd name="connsiteY0" fmla="*/ 189789 h 263988"/>
              <a:gd name="connsiteX1" fmla="*/ 230716 w 897840"/>
              <a:gd name="connsiteY1" fmla="*/ 260349 h 263988"/>
              <a:gd name="connsiteX2" fmla="*/ 464610 w 897840"/>
              <a:gd name="connsiteY2" fmla="*/ 146050 h 263988"/>
              <a:gd name="connsiteX3" fmla="*/ 755593 w 897840"/>
              <a:gd name="connsiteY3" fmla="*/ 167579 h 263988"/>
              <a:gd name="connsiteX4" fmla="*/ 897467 w 897840"/>
              <a:gd name="connsiteY4" fmla="*/ 0 h 263988"/>
              <a:gd name="connsiteX5" fmla="*/ 897467 w 897840"/>
              <a:gd name="connsiteY5" fmla="*/ 0 h 263988"/>
              <a:gd name="connsiteX0" fmla="*/ 0 w 895817"/>
              <a:gd name="connsiteY0" fmla="*/ 177705 h 263184"/>
              <a:gd name="connsiteX1" fmla="*/ 228693 w 895817"/>
              <a:gd name="connsiteY1" fmla="*/ 260349 h 263184"/>
              <a:gd name="connsiteX2" fmla="*/ 462587 w 895817"/>
              <a:gd name="connsiteY2" fmla="*/ 146050 h 263184"/>
              <a:gd name="connsiteX3" fmla="*/ 753570 w 895817"/>
              <a:gd name="connsiteY3" fmla="*/ 167579 h 263184"/>
              <a:gd name="connsiteX4" fmla="*/ 895444 w 895817"/>
              <a:gd name="connsiteY4" fmla="*/ 0 h 263184"/>
              <a:gd name="connsiteX5" fmla="*/ 895444 w 895817"/>
              <a:gd name="connsiteY5" fmla="*/ 0 h 263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95817" h="263184">
                <a:moveTo>
                  <a:pt x="0" y="177705"/>
                </a:moveTo>
                <a:cubicBezTo>
                  <a:pt x="19755" y="236442"/>
                  <a:pt x="120037" y="274099"/>
                  <a:pt x="228693" y="260349"/>
                </a:cubicBezTo>
                <a:cubicBezTo>
                  <a:pt x="322532" y="254352"/>
                  <a:pt x="407734" y="254168"/>
                  <a:pt x="462587" y="146050"/>
                </a:cubicBezTo>
                <a:cubicBezTo>
                  <a:pt x="586059" y="188029"/>
                  <a:pt x="650206" y="201614"/>
                  <a:pt x="753570" y="167579"/>
                </a:cubicBezTo>
                <a:cubicBezTo>
                  <a:pt x="848467" y="137422"/>
                  <a:pt x="900791" y="81671"/>
                  <a:pt x="895444" y="0"/>
                </a:cubicBezTo>
                <a:lnTo>
                  <a:pt x="895444" y="0"/>
                </a:lnTo>
              </a:path>
            </a:pathLst>
          </a:custGeom>
          <a:noFill/>
          <a:ln w="44450" cap="rnd">
            <a:solidFill>
              <a:schemeClr val="bg2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フローチャート: 結合子 5"/>
          <p:cNvSpPr/>
          <p:nvPr/>
        </p:nvSpPr>
        <p:spPr>
          <a:xfrm rot="1516292">
            <a:off x="5651809" y="5032836"/>
            <a:ext cx="759312" cy="402110"/>
          </a:xfrm>
          <a:custGeom>
            <a:avLst/>
            <a:gdLst>
              <a:gd name="connsiteX0" fmla="*/ 0 w 1124126"/>
              <a:gd name="connsiteY0" fmla="*/ 244572 h 489144"/>
              <a:gd name="connsiteX1" fmla="*/ 562063 w 1124126"/>
              <a:gd name="connsiteY1" fmla="*/ 0 h 489144"/>
              <a:gd name="connsiteX2" fmla="*/ 1124126 w 1124126"/>
              <a:gd name="connsiteY2" fmla="*/ 244572 h 489144"/>
              <a:gd name="connsiteX3" fmla="*/ 562063 w 1124126"/>
              <a:gd name="connsiteY3" fmla="*/ 489144 h 489144"/>
              <a:gd name="connsiteX4" fmla="*/ 0 w 1124126"/>
              <a:gd name="connsiteY4" fmla="*/ 244572 h 489144"/>
              <a:gd name="connsiteX0" fmla="*/ 0 w 1124126"/>
              <a:gd name="connsiteY0" fmla="*/ 244572 h 377746"/>
              <a:gd name="connsiteX1" fmla="*/ 562063 w 1124126"/>
              <a:gd name="connsiteY1" fmla="*/ 0 h 377746"/>
              <a:gd name="connsiteX2" fmla="*/ 1124126 w 1124126"/>
              <a:gd name="connsiteY2" fmla="*/ 244572 h 377746"/>
              <a:gd name="connsiteX3" fmla="*/ 562063 w 1124126"/>
              <a:gd name="connsiteY3" fmla="*/ 377745 h 377746"/>
              <a:gd name="connsiteX4" fmla="*/ 0 w 1124126"/>
              <a:gd name="connsiteY4" fmla="*/ 244572 h 377746"/>
              <a:gd name="connsiteX0" fmla="*/ 0 w 1147334"/>
              <a:gd name="connsiteY0" fmla="*/ 207624 h 379604"/>
              <a:gd name="connsiteX1" fmla="*/ 585271 w 1147334"/>
              <a:gd name="connsiteY1" fmla="*/ 185 h 379604"/>
              <a:gd name="connsiteX2" fmla="*/ 1147334 w 1147334"/>
              <a:gd name="connsiteY2" fmla="*/ 244757 h 379604"/>
              <a:gd name="connsiteX3" fmla="*/ 585271 w 1147334"/>
              <a:gd name="connsiteY3" fmla="*/ 377930 h 379604"/>
              <a:gd name="connsiteX4" fmla="*/ 0 w 1147334"/>
              <a:gd name="connsiteY4" fmla="*/ 207624 h 379604"/>
              <a:gd name="connsiteX0" fmla="*/ 0 w 1156617"/>
              <a:gd name="connsiteY0" fmla="*/ 207452 h 377818"/>
              <a:gd name="connsiteX1" fmla="*/ 585271 w 1156617"/>
              <a:gd name="connsiteY1" fmla="*/ 13 h 377818"/>
              <a:gd name="connsiteX2" fmla="*/ 1156617 w 1156617"/>
              <a:gd name="connsiteY2" fmla="*/ 216735 h 377818"/>
              <a:gd name="connsiteX3" fmla="*/ 585271 w 1156617"/>
              <a:gd name="connsiteY3" fmla="*/ 377758 h 377818"/>
              <a:gd name="connsiteX4" fmla="*/ 0 w 1156617"/>
              <a:gd name="connsiteY4" fmla="*/ 207452 h 377818"/>
              <a:gd name="connsiteX0" fmla="*/ 7460 w 1173908"/>
              <a:gd name="connsiteY0" fmla="*/ 207452 h 378129"/>
              <a:gd name="connsiteX1" fmla="*/ 592731 w 1173908"/>
              <a:gd name="connsiteY1" fmla="*/ 13 h 378129"/>
              <a:gd name="connsiteX2" fmla="*/ 1164077 w 1173908"/>
              <a:gd name="connsiteY2" fmla="*/ 216735 h 378129"/>
              <a:gd name="connsiteX3" fmla="*/ 592731 w 1173908"/>
              <a:gd name="connsiteY3" fmla="*/ 377758 h 378129"/>
              <a:gd name="connsiteX4" fmla="*/ 7460 w 1173908"/>
              <a:gd name="connsiteY4" fmla="*/ 207452 h 378129"/>
              <a:gd name="connsiteX0" fmla="*/ 0 w 1096553"/>
              <a:gd name="connsiteY0" fmla="*/ 213213 h 377756"/>
              <a:gd name="connsiteX1" fmla="*/ 525207 w 1096553"/>
              <a:gd name="connsiteY1" fmla="*/ 2 h 377756"/>
              <a:gd name="connsiteX2" fmla="*/ 1096553 w 1096553"/>
              <a:gd name="connsiteY2" fmla="*/ 216724 h 377756"/>
              <a:gd name="connsiteX3" fmla="*/ 525207 w 1096553"/>
              <a:gd name="connsiteY3" fmla="*/ 377747 h 377756"/>
              <a:gd name="connsiteX4" fmla="*/ 0 w 1096553"/>
              <a:gd name="connsiteY4" fmla="*/ 213213 h 377756"/>
              <a:gd name="connsiteX0" fmla="*/ 3699 w 1100252"/>
              <a:gd name="connsiteY0" fmla="*/ 216991 h 398889"/>
              <a:gd name="connsiteX1" fmla="*/ 528906 w 1100252"/>
              <a:gd name="connsiteY1" fmla="*/ 3780 h 398889"/>
              <a:gd name="connsiteX2" fmla="*/ 1100252 w 1100252"/>
              <a:gd name="connsiteY2" fmla="*/ 220502 h 398889"/>
              <a:gd name="connsiteX3" fmla="*/ 528906 w 1100252"/>
              <a:gd name="connsiteY3" fmla="*/ 381525 h 398889"/>
              <a:gd name="connsiteX4" fmla="*/ 3699 w 1100252"/>
              <a:gd name="connsiteY4" fmla="*/ 216991 h 398889"/>
              <a:gd name="connsiteX0" fmla="*/ 4 w 1096557"/>
              <a:gd name="connsiteY0" fmla="*/ 213213 h 400126"/>
              <a:gd name="connsiteX1" fmla="*/ 525211 w 1096557"/>
              <a:gd name="connsiteY1" fmla="*/ 2 h 400126"/>
              <a:gd name="connsiteX2" fmla="*/ 1096557 w 1096557"/>
              <a:gd name="connsiteY2" fmla="*/ 216724 h 400126"/>
              <a:gd name="connsiteX3" fmla="*/ 518062 w 1096557"/>
              <a:gd name="connsiteY3" fmla="*/ 400121 h 400126"/>
              <a:gd name="connsiteX4" fmla="*/ 4 w 1096557"/>
              <a:gd name="connsiteY4" fmla="*/ 213213 h 400126"/>
              <a:gd name="connsiteX0" fmla="*/ 1656 w 1098209"/>
              <a:gd name="connsiteY0" fmla="*/ 213386 h 402110"/>
              <a:gd name="connsiteX1" fmla="*/ 526863 w 1098209"/>
              <a:gd name="connsiteY1" fmla="*/ 175 h 402110"/>
              <a:gd name="connsiteX2" fmla="*/ 1098209 w 1098209"/>
              <a:gd name="connsiteY2" fmla="*/ 216897 h 402110"/>
              <a:gd name="connsiteX3" fmla="*/ 519714 w 1098209"/>
              <a:gd name="connsiteY3" fmla="*/ 400294 h 402110"/>
              <a:gd name="connsiteX4" fmla="*/ 1656 w 1098209"/>
              <a:gd name="connsiteY4" fmla="*/ 213386 h 402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8209" h="402110">
                <a:moveTo>
                  <a:pt x="1656" y="213386"/>
                </a:moveTo>
                <a:cubicBezTo>
                  <a:pt x="-27848" y="-8880"/>
                  <a:pt x="344104" y="-410"/>
                  <a:pt x="526863" y="175"/>
                </a:cubicBezTo>
                <a:cubicBezTo>
                  <a:pt x="709622" y="760"/>
                  <a:pt x="1098209" y="81824"/>
                  <a:pt x="1098209" y="216897"/>
                </a:cubicBezTo>
                <a:cubicBezTo>
                  <a:pt x="1098209" y="351970"/>
                  <a:pt x="702473" y="400879"/>
                  <a:pt x="519714" y="400294"/>
                </a:cubicBezTo>
                <a:cubicBezTo>
                  <a:pt x="336955" y="399709"/>
                  <a:pt x="31160" y="435652"/>
                  <a:pt x="1656" y="213386"/>
                </a:cubicBez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90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2700000" scaled="1"/>
            <a:tileRect/>
          </a:gradFill>
          <a:ln w="6032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C4445B6E-3E92-476C-A667-FF704B6D73DA}"/>
              </a:ext>
            </a:extLst>
          </p:cNvPr>
          <p:cNvGrpSpPr/>
          <p:nvPr/>
        </p:nvGrpSpPr>
        <p:grpSpPr>
          <a:xfrm>
            <a:off x="5569568" y="2821039"/>
            <a:ext cx="1922144" cy="875330"/>
            <a:chOff x="5569568" y="2821039"/>
            <a:chExt cx="1922144" cy="875330"/>
          </a:xfrm>
        </p:grpSpPr>
        <p:sp>
          <p:nvSpPr>
            <p:cNvPr id="45" name="正方形/長方形 23">
              <a:extLst>
                <a:ext uri="{FF2B5EF4-FFF2-40B4-BE49-F238E27FC236}">
                  <a16:creationId xmlns:a16="http://schemas.microsoft.com/office/drawing/2014/main" id="{2555ACB7-8130-411D-9990-652DB9152BC2}"/>
                </a:ext>
              </a:extLst>
            </p:cNvPr>
            <p:cNvSpPr/>
            <p:nvPr/>
          </p:nvSpPr>
          <p:spPr>
            <a:xfrm>
              <a:off x="6565996" y="3066304"/>
              <a:ext cx="94284" cy="607690"/>
            </a:xfrm>
            <a:custGeom>
              <a:avLst/>
              <a:gdLst>
                <a:gd name="connsiteX0" fmla="*/ 0 w 1419369"/>
                <a:gd name="connsiteY0" fmla="*/ 0 h 559558"/>
                <a:gd name="connsiteX1" fmla="*/ 1419369 w 1419369"/>
                <a:gd name="connsiteY1" fmla="*/ 0 h 559558"/>
                <a:gd name="connsiteX2" fmla="*/ 1419369 w 1419369"/>
                <a:gd name="connsiteY2" fmla="*/ 559558 h 559558"/>
                <a:gd name="connsiteX3" fmla="*/ 0 w 1419369"/>
                <a:gd name="connsiteY3" fmla="*/ 559558 h 559558"/>
                <a:gd name="connsiteX4" fmla="*/ 0 w 1419369"/>
                <a:gd name="connsiteY4" fmla="*/ 0 h 559558"/>
                <a:gd name="connsiteX0" fmla="*/ 1419369 w 1510809"/>
                <a:gd name="connsiteY0" fmla="*/ 559558 h 650998"/>
                <a:gd name="connsiteX1" fmla="*/ 0 w 1510809"/>
                <a:gd name="connsiteY1" fmla="*/ 559558 h 650998"/>
                <a:gd name="connsiteX2" fmla="*/ 0 w 1510809"/>
                <a:gd name="connsiteY2" fmla="*/ 0 h 650998"/>
                <a:gd name="connsiteX3" fmla="*/ 1419369 w 1510809"/>
                <a:gd name="connsiteY3" fmla="*/ 0 h 650998"/>
                <a:gd name="connsiteX4" fmla="*/ 1510809 w 1510809"/>
                <a:gd name="connsiteY4" fmla="*/ 650998 h 650998"/>
                <a:gd name="connsiteX0" fmla="*/ 0 w 1510809"/>
                <a:gd name="connsiteY0" fmla="*/ 559558 h 650998"/>
                <a:gd name="connsiteX1" fmla="*/ 0 w 1510809"/>
                <a:gd name="connsiteY1" fmla="*/ 0 h 650998"/>
                <a:gd name="connsiteX2" fmla="*/ 1419369 w 1510809"/>
                <a:gd name="connsiteY2" fmla="*/ 0 h 650998"/>
                <a:gd name="connsiteX3" fmla="*/ 1510809 w 1510809"/>
                <a:gd name="connsiteY3" fmla="*/ 650998 h 650998"/>
                <a:gd name="connsiteX0" fmla="*/ 0 w 1419369"/>
                <a:gd name="connsiteY0" fmla="*/ 559558 h 559558"/>
                <a:gd name="connsiteX1" fmla="*/ 0 w 1419369"/>
                <a:gd name="connsiteY1" fmla="*/ 0 h 559558"/>
                <a:gd name="connsiteX2" fmla="*/ 1419369 w 1419369"/>
                <a:gd name="connsiteY2" fmla="*/ 0 h 559558"/>
                <a:gd name="connsiteX0" fmla="*/ 0 w 1419369"/>
                <a:gd name="connsiteY0" fmla="*/ 702101 h 702101"/>
                <a:gd name="connsiteX1" fmla="*/ 0 w 1419369"/>
                <a:gd name="connsiteY1" fmla="*/ 142543 h 702101"/>
                <a:gd name="connsiteX2" fmla="*/ 1419369 w 1419369"/>
                <a:gd name="connsiteY2" fmla="*/ 142543 h 702101"/>
                <a:gd name="connsiteX0" fmla="*/ 142543 w 1561912"/>
                <a:gd name="connsiteY0" fmla="*/ 702101 h 702101"/>
                <a:gd name="connsiteX1" fmla="*/ 142543 w 1561912"/>
                <a:gd name="connsiteY1" fmla="*/ 142543 h 702101"/>
                <a:gd name="connsiteX2" fmla="*/ 1561912 w 1561912"/>
                <a:gd name="connsiteY2" fmla="*/ 142543 h 702101"/>
                <a:gd name="connsiteX0" fmla="*/ 142543 w 142543"/>
                <a:gd name="connsiteY0" fmla="*/ 559558 h 559558"/>
                <a:gd name="connsiteX1" fmla="*/ 142543 w 142543"/>
                <a:gd name="connsiteY1" fmla="*/ 0 h 559558"/>
                <a:gd name="connsiteX0" fmla="*/ 0 w 97050"/>
                <a:gd name="connsiteY0" fmla="*/ 559558 h 559558"/>
                <a:gd name="connsiteX1" fmla="*/ 0 w 97050"/>
                <a:gd name="connsiteY1" fmla="*/ 0 h 559558"/>
                <a:gd name="connsiteX0" fmla="*/ 24656 w 100771"/>
                <a:gd name="connsiteY0" fmla="*/ 559558 h 559558"/>
                <a:gd name="connsiteX1" fmla="*/ 24656 w 100771"/>
                <a:gd name="connsiteY1" fmla="*/ 0 h 559558"/>
                <a:gd name="connsiteX0" fmla="*/ 0 w 111042"/>
                <a:gd name="connsiteY0" fmla="*/ 559558 h 559558"/>
                <a:gd name="connsiteX1" fmla="*/ 0 w 111042"/>
                <a:gd name="connsiteY1" fmla="*/ 0 h 559558"/>
                <a:gd name="connsiteX0" fmla="*/ 0 w 164561"/>
                <a:gd name="connsiteY0" fmla="*/ 559558 h 559558"/>
                <a:gd name="connsiteX1" fmla="*/ 0 w 164561"/>
                <a:gd name="connsiteY1" fmla="*/ 0 h 559558"/>
                <a:gd name="connsiteX0" fmla="*/ 0 w 181857"/>
                <a:gd name="connsiteY0" fmla="*/ 569475 h 569475"/>
                <a:gd name="connsiteX1" fmla="*/ 32661 w 181857"/>
                <a:gd name="connsiteY1" fmla="*/ 0 h 569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81857" h="569475">
                  <a:moveTo>
                    <a:pt x="0" y="569475"/>
                  </a:moveTo>
                  <a:cubicBezTo>
                    <a:pt x="218364" y="314718"/>
                    <a:pt x="253123" y="200404"/>
                    <a:pt x="32661" y="0"/>
                  </a:cubicBezTo>
                </a:path>
              </a:pathLst>
            </a:custGeom>
            <a:noFill/>
            <a:ln w="57150" cap="rnd">
              <a:solidFill>
                <a:schemeClr val="accent6">
                  <a:lumMod val="60000"/>
                  <a:lumOff val="40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フリーフォーム: 図形 7">
              <a:extLst>
                <a:ext uri="{FF2B5EF4-FFF2-40B4-BE49-F238E27FC236}">
                  <a16:creationId xmlns:a16="http://schemas.microsoft.com/office/drawing/2014/main" id="{1F17C7E0-F57A-4DA6-B10B-5BC72A2DF26C}"/>
                </a:ext>
              </a:extLst>
            </p:cNvPr>
            <p:cNvSpPr/>
            <p:nvPr/>
          </p:nvSpPr>
          <p:spPr>
            <a:xfrm>
              <a:off x="6416985" y="3620215"/>
              <a:ext cx="340609" cy="76154"/>
            </a:xfrm>
            <a:custGeom>
              <a:avLst/>
              <a:gdLst>
                <a:gd name="connsiteX0" fmla="*/ 0 w 429683"/>
                <a:gd name="connsiteY0" fmla="*/ 31750 h 116842"/>
                <a:gd name="connsiteX1" fmla="*/ 256117 w 429683"/>
                <a:gd name="connsiteY1" fmla="*/ 116417 h 116842"/>
                <a:gd name="connsiteX2" fmla="*/ 429683 w 429683"/>
                <a:gd name="connsiteY2" fmla="*/ 0 h 116842"/>
                <a:gd name="connsiteX3" fmla="*/ 429683 w 429683"/>
                <a:gd name="connsiteY3" fmla="*/ 0 h 116842"/>
                <a:gd name="connsiteX0" fmla="*/ 0 w 429683"/>
                <a:gd name="connsiteY0" fmla="*/ 31750 h 31750"/>
                <a:gd name="connsiteX1" fmla="*/ 429683 w 429683"/>
                <a:gd name="connsiteY1" fmla="*/ 0 h 31750"/>
                <a:gd name="connsiteX2" fmla="*/ 429683 w 429683"/>
                <a:gd name="connsiteY2" fmla="*/ 0 h 31750"/>
                <a:gd name="connsiteX0" fmla="*/ 0 w 429683"/>
                <a:gd name="connsiteY0" fmla="*/ 31750 h 109071"/>
                <a:gd name="connsiteX1" fmla="*/ 429683 w 429683"/>
                <a:gd name="connsiteY1" fmla="*/ 0 h 109071"/>
                <a:gd name="connsiteX2" fmla="*/ 429683 w 429683"/>
                <a:gd name="connsiteY2" fmla="*/ 0 h 109071"/>
                <a:gd name="connsiteX0" fmla="*/ 0 w 429683"/>
                <a:gd name="connsiteY0" fmla="*/ 31750 h 132170"/>
                <a:gd name="connsiteX1" fmla="*/ 429683 w 429683"/>
                <a:gd name="connsiteY1" fmla="*/ 0 h 132170"/>
                <a:gd name="connsiteX2" fmla="*/ 429683 w 429683"/>
                <a:gd name="connsiteY2" fmla="*/ 0 h 132170"/>
                <a:gd name="connsiteX0" fmla="*/ 0 w 429683"/>
                <a:gd name="connsiteY0" fmla="*/ 31750 h 82007"/>
                <a:gd name="connsiteX1" fmla="*/ 299559 w 429683"/>
                <a:gd name="connsiteY1" fmla="*/ 81577 h 82007"/>
                <a:gd name="connsiteX2" fmla="*/ 429683 w 429683"/>
                <a:gd name="connsiteY2" fmla="*/ 0 h 82007"/>
                <a:gd name="connsiteX3" fmla="*/ 429683 w 429683"/>
                <a:gd name="connsiteY3" fmla="*/ 0 h 82007"/>
                <a:gd name="connsiteX0" fmla="*/ 0 w 429683"/>
                <a:gd name="connsiteY0" fmla="*/ 31750 h 97368"/>
                <a:gd name="connsiteX1" fmla="*/ 299559 w 429683"/>
                <a:gd name="connsiteY1" fmla="*/ 81577 h 97368"/>
                <a:gd name="connsiteX2" fmla="*/ 429683 w 429683"/>
                <a:gd name="connsiteY2" fmla="*/ 0 h 97368"/>
                <a:gd name="connsiteX3" fmla="*/ 429683 w 429683"/>
                <a:gd name="connsiteY3" fmla="*/ 0 h 97368"/>
                <a:gd name="connsiteX0" fmla="*/ 0 w 429683"/>
                <a:gd name="connsiteY0" fmla="*/ 31750 h 97368"/>
                <a:gd name="connsiteX1" fmla="*/ 299559 w 429683"/>
                <a:gd name="connsiteY1" fmla="*/ 81577 h 97368"/>
                <a:gd name="connsiteX2" fmla="*/ 429683 w 429683"/>
                <a:gd name="connsiteY2" fmla="*/ 0 h 97368"/>
                <a:gd name="connsiteX3" fmla="*/ 429683 w 429683"/>
                <a:gd name="connsiteY3" fmla="*/ 0 h 97368"/>
                <a:gd name="connsiteX0" fmla="*/ 0 w 429683"/>
                <a:gd name="connsiteY0" fmla="*/ 31750 h 31750"/>
                <a:gd name="connsiteX1" fmla="*/ 429683 w 429683"/>
                <a:gd name="connsiteY1" fmla="*/ 0 h 31750"/>
                <a:gd name="connsiteX2" fmla="*/ 429683 w 429683"/>
                <a:gd name="connsiteY2" fmla="*/ 0 h 31750"/>
                <a:gd name="connsiteX0" fmla="*/ 0 w 429683"/>
                <a:gd name="connsiteY0" fmla="*/ 31750 h 103455"/>
                <a:gd name="connsiteX1" fmla="*/ 429683 w 429683"/>
                <a:gd name="connsiteY1" fmla="*/ 0 h 103455"/>
                <a:gd name="connsiteX2" fmla="*/ 429683 w 429683"/>
                <a:gd name="connsiteY2" fmla="*/ 0 h 103455"/>
                <a:gd name="connsiteX0" fmla="*/ 0 w 429683"/>
                <a:gd name="connsiteY0" fmla="*/ 31750 h 124872"/>
                <a:gd name="connsiteX1" fmla="*/ 429683 w 429683"/>
                <a:gd name="connsiteY1" fmla="*/ 0 h 124872"/>
                <a:gd name="connsiteX2" fmla="*/ 429683 w 429683"/>
                <a:gd name="connsiteY2" fmla="*/ 0 h 1248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9683" h="124872">
                  <a:moveTo>
                    <a:pt x="0" y="31750"/>
                  </a:moveTo>
                  <a:cubicBezTo>
                    <a:pt x="181328" y="205317"/>
                    <a:pt x="292805" y="101599"/>
                    <a:pt x="429683" y="0"/>
                  </a:cubicBezTo>
                  <a:lnTo>
                    <a:pt x="429683" y="0"/>
                  </a:lnTo>
                </a:path>
              </a:pathLst>
            </a:custGeom>
            <a:noFill/>
            <a:ln w="38100" cap="rnd">
              <a:solidFill>
                <a:schemeClr val="bg2">
                  <a:lumMod val="50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楕円 8">
              <a:extLst>
                <a:ext uri="{FF2B5EF4-FFF2-40B4-BE49-F238E27FC236}">
                  <a16:creationId xmlns:a16="http://schemas.microsoft.com/office/drawing/2014/main" id="{30C212E5-D619-48AD-8AC0-6ADD6B07664B}"/>
                </a:ext>
              </a:extLst>
            </p:cNvPr>
            <p:cNvSpPr/>
            <p:nvPr/>
          </p:nvSpPr>
          <p:spPr>
            <a:xfrm rot="21109507">
              <a:off x="5569568" y="2855158"/>
              <a:ext cx="1047815" cy="490271"/>
            </a:xfrm>
            <a:custGeom>
              <a:avLst/>
              <a:gdLst>
                <a:gd name="connsiteX0" fmla="*/ 0 w 1081616"/>
                <a:gd name="connsiteY0" fmla="*/ 249586 h 499172"/>
                <a:gd name="connsiteX1" fmla="*/ 540808 w 1081616"/>
                <a:gd name="connsiteY1" fmla="*/ 0 h 499172"/>
                <a:gd name="connsiteX2" fmla="*/ 1081616 w 1081616"/>
                <a:gd name="connsiteY2" fmla="*/ 249586 h 499172"/>
                <a:gd name="connsiteX3" fmla="*/ 540808 w 1081616"/>
                <a:gd name="connsiteY3" fmla="*/ 499172 h 499172"/>
                <a:gd name="connsiteX4" fmla="*/ 0 w 1081616"/>
                <a:gd name="connsiteY4" fmla="*/ 249586 h 499172"/>
                <a:gd name="connsiteX0" fmla="*/ 1 w 1081617"/>
                <a:gd name="connsiteY0" fmla="*/ 249586 h 467661"/>
                <a:gd name="connsiteX1" fmla="*/ 540809 w 1081617"/>
                <a:gd name="connsiteY1" fmla="*/ 0 h 467661"/>
                <a:gd name="connsiteX2" fmla="*/ 1081617 w 1081617"/>
                <a:gd name="connsiteY2" fmla="*/ 249586 h 467661"/>
                <a:gd name="connsiteX3" fmla="*/ 545239 w 1081617"/>
                <a:gd name="connsiteY3" fmla="*/ 467661 h 467661"/>
                <a:gd name="connsiteX4" fmla="*/ 1 w 1081617"/>
                <a:gd name="connsiteY4" fmla="*/ 249586 h 467661"/>
                <a:gd name="connsiteX0" fmla="*/ 9 w 1081625"/>
                <a:gd name="connsiteY0" fmla="*/ 249586 h 444750"/>
                <a:gd name="connsiteX1" fmla="*/ 540817 w 1081625"/>
                <a:gd name="connsiteY1" fmla="*/ 0 h 444750"/>
                <a:gd name="connsiteX2" fmla="*/ 1081625 w 1081625"/>
                <a:gd name="connsiteY2" fmla="*/ 249586 h 444750"/>
                <a:gd name="connsiteX3" fmla="*/ 551169 w 1081625"/>
                <a:gd name="connsiteY3" fmla="*/ 444750 h 444750"/>
                <a:gd name="connsiteX4" fmla="*/ 9 w 1081625"/>
                <a:gd name="connsiteY4" fmla="*/ 249586 h 444750"/>
                <a:gd name="connsiteX0" fmla="*/ 7 w 1080126"/>
                <a:gd name="connsiteY0" fmla="*/ 172233 h 447356"/>
                <a:gd name="connsiteX1" fmla="*/ 539318 w 1080126"/>
                <a:gd name="connsiteY1" fmla="*/ 1064 h 447356"/>
                <a:gd name="connsiteX2" fmla="*/ 1080126 w 1080126"/>
                <a:gd name="connsiteY2" fmla="*/ 250650 h 447356"/>
                <a:gd name="connsiteX3" fmla="*/ 549670 w 1080126"/>
                <a:gd name="connsiteY3" fmla="*/ 445814 h 447356"/>
                <a:gd name="connsiteX4" fmla="*/ 7 w 1080126"/>
                <a:gd name="connsiteY4" fmla="*/ 172233 h 447356"/>
                <a:gd name="connsiteX0" fmla="*/ 7 w 1080126"/>
                <a:gd name="connsiteY0" fmla="*/ 171227 h 446350"/>
                <a:gd name="connsiteX1" fmla="*/ 539318 w 1080126"/>
                <a:gd name="connsiteY1" fmla="*/ 58 h 446350"/>
                <a:gd name="connsiteX2" fmla="*/ 1080126 w 1080126"/>
                <a:gd name="connsiteY2" fmla="*/ 249644 h 446350"/>
                <a:gd name="connsiteX3" fmla="*/ 549670 w 1080126"/>
                <a:gd name="connsiteY3" fmla="*/ 444808 h 446350"/>
                <a:gd name="connsiteX4" fmla="*/ 7 w 1080126"/>
                <a:gd name="connsiteY4" fmla="*/ 171227 h 446350"/>
                <a:gd name="connsiteX0" fmla="*/ 7 w 1080126"/>
                <a:gd name="connsiteY0" fmla="*/ 171227 h 446350"/>
                <a:gd name="connsiteX1" fmla="*/ 539318 w 1080126"/>
                <a:gd name="connsiteY1" fmla="*/ 58 h 446350"/>
                <a:gd name="connsiteX2" fmla="*/ 1080126 w 1080126"/>
                <a:gd name="connsiteY2" fmla="*/ 249644 h 446350"/>
                <a:gd name="connsiteX3" fmla="*/ 549670 w 1080126"/>
                <a:gd name="connsiteY3" fmla="*/ 444808 h 446350"/>
                <a:gd name="connsiteX4" fmla="*/ 7 w 1080126"/>
                <a:gd name="connsiteY4" fmla="*/ 171227 h 446350"/>
                <a:gd name="connsiteX0" fmla="*/ 7 w 1080126"/>
                <a:gd name="connsiteY0" fmla="*/ 171227 h 446350"/>
                <a:gd name="connsiteX1" fmla="*/ 539318 w 1080126"/>
                <a:gd name="connsiteY1" fmla="*/ 58 h 446350"/>
                <a:gd name="connsiteX2" fmla="*/ 1080126 w 1080126"/>
                <a:gd name="connsiteY2" fmla="*/ 249644 h 446350"/>
                <a:gd name="connsiteX3" fmla="*/ 549670 w 1080126"/>
                <a:gd name="connsiteY3" fmla="*/ 444808 h 446350"/>
                <a:gd name="connsiteX4" fmla="*/ 7 w 1080126"/>
                <a:gd name="connsiteY4" fmla="*/ 171227 h 446350"/>
                <a:gd name="connsiteX0" fmla="*/ 7 w 1080126"/>
                <a:gd name="connsiteY0" fmla="*/ 171169 h 446292"/>
                <a:gd name="connsiteX1" fmla="*/ 539318 w 1080126"/>
                <a:gd name="connsiteY1" fmla="*/ 0 h 446292"/>
                <a:gd name="connsiteX2" fmla="*/ 1080126 w 1080126"/>
                <a:gd name="connsiteY2" fmla="*/ 249586 h 446292"/>
                <a:gd name="connsiteX3" fmla="*/ 549670 w 1080126"/>
                <a:gd name="connsiteY3" fmla="*/ 444750 h 446292"/>
                <a:gd name="connsiteX4" fmla="*/ 7 w 1080126"/>
                <a:gd name="connsiteY4" fmla="*/ 171169 h 446292"/>
                <a:gd name="connsiteX0" fmla="*/ 7 w 1080126"/>
                <a:gd name="connsiteY0" fmla="*/ 172563 h 447686"/>
                <a:gd name="connsiteX1" fmla="*/ 539318 w 1080126"/>
                <a:gd name="connsiteY1" fmla="*/ 1394 h 447686"/>
                <a:gd name="connsiteX2" fmla="*/ 1080126 w 1080126"/>
                <a:gd name="connsiteY2" fmla="*/ 250980 h 447686"/>
                <a:gd name="connsiteX3" fmla="*/ 549670 w 1080126"/>
                <a:gd name="connsiteY3" fmla="*/ 446144 h 447686"/>
                <a:gd name="connsiteX4" fmla="*/ 7 w 1080126"/>
                <a:gd name="connsiteY4" fmla="*/ 172563 h 447686"/>
                <a:gd name="connsiteX0" fmla="*/ 7 w 1080126"/>
                <a:gd name="connsiteY0" fmla="*/ 173168 h 448291"/>
                <a:gd name="connsiteX1" fmla="*/ 539318 w 1080126"/>
                <a:gd name="connsiteY1" fmla="*/ 1999 h 448291"/>
                <a:gd name="connsiteX2" fmla="*/ 1080126 w 1080126"/>
                <a:gd name="connsiteY2" fmla="*/ 251585 h 448291"/>
                <a:gd name="connsiteX3" fmla="*/ 549670 w 1080126"/>
                <a:gd name="connsiteY3" fmla="*/ 446749 h 448291"/>
                <a:gd name="connsiteX4" fmla="*/ 7 w 1080126"/>
                <a:gd name="connsiteY4" fmla="*/ 173168 h 448291"/>
                <a:gd name="connsiteX0" fmla="*/ 7 w 1080126"/>
                <a:gd name="connsiteY0" fmla="*/ 171172 h 446295"/>
                <a:gd name="connsiteX1" fmla="*/ 539318 w 1080126"/>
                <a:gd name="connsiteY1" fmla="*/ 3 h 446295"/>
                <a:gd name="connsiteX2" fmla="*/ 1080126 w 1080126"/>
                <a:gd name="connsiteY2" fmla="*/ 249589 h 446295"/>
                <a:gd name="connsiteX3" fmla="*/ 549670 w 1080126"/>
                <a:gd name="connsiteY3" fmla="*/ 444753 h 446295"/>
                <a:gd name="connsiteX4" fmla="*/ 7 w 1080126"/>
                <a:gd name="connsiteY4" fmla="*/ 171172 h 446295"/>
                <a:gd name="connsiteX0" fmla="*/ 237 w 1080356"/>
                <a:gd name="connsiteY0" fmla="*/ 207980 h 483103"/>
                <a:gd name="connsiteX1" fmla="*/ 616524 w 1080356"/>
                <a:gd name="connsiteY1" fmla="*/ 1 h 483103"/>
                <a:gd name="connsiteX2" fmla="*/ 1080356 w 1080356"/>
                <a:gd name="connsiteY2" fmla="*/ 286397 h 483103"/>
                <a:gd name="connsiteX3" fmla="*/ 549900 w 1080356"/>
                <a:gd name="connsiteY3" fmla="*/ 481561 h 483103"/>
                <a:gd name="connsiteX4" fmla="*/ 237 w 1080356"/>
                <a:gd name="connsiteY4" fmla="*/ 207980 h 483103"/>
                <a:gd name="connsiteX0" fmla="*/ 237 w 1080356"/>
                <a:gd name="connsiteY0" fmla="*/ 209236 h 484359"/>
                <a:gd name="connsiteX1" fmla="*/ 616524 w 1080356"/>
                <a:gd name="connsiteY1" fmla="*/ 1257 h 484359"/>
                <a:gd name="connsiteX2" fmla="*/ 1080356 w 1080356"/>
                <a:gd name="connsiteY2" fmla="*/ 287653 h 484359"/>
                <a:gd name="connsiteX3" fmla="*/ 549900 w 1080356"/>
                <a:gd name="connsiteY3" fmla="*/ 482817 h 484359"/>
                <a:gd name="connsiteX4" fmla="*/ 237 w 1080356"/>
                <a:gd name="connsiteY4" fmla="*/ 209236 h 484359"/>
                <a:gd name="connsiteX0" fmla="*/ 450 w 1080569"/>
                <a:gd name="connsiteY0" fmla="*/ 215783 h 490906"/>
                <a:gd name="connsiteX1" fmla="*/ 642687 w 1080569"/>
                <a:gd name="connsiteY1" fmla="*/ 1214 h 490906"/>
                <a:gd name="connsiteX2" fmla="*/ 1080569 w 1080569"/>
                <a:gd name="connsiteY2" fmla="*/ 294200 h 490906"/>
                <a:gd name="connsiteX3" fmla="*/ 550113 w 1080569"/>
                <a:gd name="connsiteY3" fmla="*/ 489364 h 490906"/>
                <a:gd name="connsiteX4" fmla="*/ 450 w 1080569"/>
                <a:gd name="connsiteY4" fmla="*/ 215783 h 490906"/>
                <a:gd name="connsiteX0" fmla="*/ 19 w 1080138"/>
                <a:gd name="connsiteY0" fmla="*/ 215822 h 490945"/>
                <a:gd name="connsiteX1" fmla="*/ 642256 w 1080138"/>
                <a:gd name="connsiteY1" fmla="*/ 1253 h 490945"/>
                <a:gd name="connsiteX2" fmla="*/ 1080138 w 1080138"/>
                <a:gd name="connsiteY2" fmla="*/ 294239 h 490945"/>
                <a:gd name="connsiteX3" fmla="*/ 549682 w 1080138"/>
                <a:gd name="connsiteY3" fmla="*/ 489403 h 490945"/>
                <a:gd name="connsiteX4" fmla="*/ 19 w 1080138"/>
                <a:gd name="connsiteY4" fmla="*/ 215822 h 490945"/>
                <a:gd name="connsiteX0" fmla="*/ 19 w 1080138"/>
                <a:gd name="connsiteY0" fmla="*/ 215822 h 490945"/>
                <a:gd name="connsiteX1" fmla="*/ 642256 w 1080138"/>
                <a:gd name="connsiteY1" fmla="*/ 1253 h 490945"/>
                <a:gd name="connsiteX2" fmla="*/ 1080138 w 1080138"/>
                <a:gd name="connsiteY2" fmla="*/ 294239 h 490945"/>
                <a:gd name="connsiteX3" fmla="*/ 549682 w 1080138"/>
                <a:gd name="connsiteY3" fmla="*/ 489403 h 490945"/>
                <a:gd name="connsiteX4" fmla="*/ 19 w 1080138"/>
                <a:gd name="connsiteY4" fmla="*/ 215822 h 490945"/>
                <a:gd name="connsiteX0" fmla="*/ 552 w 1080671"/>
                <a:gd name="connsiteY0" fmla="*/ 215809 h 490932"/>
                <a:gd name="connsiteX1" fmla="*/ 642789 w 1080671"/>
                <a:gd name="connsiteY1" fmla="*/ 1240 h 490932"/>
                <a:gd name="connsiteX2" fmla="*/ 1080671 w 1080671"/>
                <a:gd name="connsiteY2" fmla="*/ 294226 h 490932"/>
                <a:gd name="connsiteX3" fmla="*/ 550215 w 1080671"/>
                <a:gd name="connsiteY3" fmla="*/ 489390 h 490932"/>
                <a:gd name="connsiteX4" fmla="*/ 552 w 1080671"/>
                <a:gd name="connsiteY4" fmla="*/ 215809 h 490932"/>
                <a:gd name="connsiteX0" fmla="*/ 144 w 1080263"/>
                <a:gd name="connsiteY0" fmla="*/ 215825 h 490948"/>
                <a:gd name="connsiteX1" fmla="*/ 642381 w 1080263"/>
                <a:gd name="connsiteY1" fmla="*/ 1256 h 490948"/>
                <a:gd name="connsiteX2" fmla="*/ 1080263 w 1080263"/>
                <a:gd name="connsiteY2" fmla="*/ 294242 h 490948"/>
                <a:gd name="connsiteX3" fmla="*/ 549807 w 1080263"/>
                <a:gd name="connsiteY3" fmla="*/ 489406 h 490948"/>
                <a:gd name="connsiteX4" fmla="*/ 144 w 1080263"/>
                <a:gd name="connsiteY4" fmla="*/ 215825 h 490948"/>
                <a:gd name="connsiteX0" fmla="*/ 157 w 1044543"/>
                <a:gd name="connsiteY0" fmla="*/ 220042 h 490271"/>
                <a:gd name="connsiteX1" fmla="*/ 606661 w 1044543"/>
                <a:gd name="connsiteY1" fmla="*/ 734 h 490271"/>
                <a:gd name="connsiteX2" fmla="*/ 1044543 w 1044543"/>
                <a:gd name="connsiteY2" fmla="*/ 293720 h 490271"/>
                <a:gd name="connsiteX3" fmla="*/ 514087 w 1044543"/>
                <a:gd name="connsiteY3" fmla="*/ 488884 h 490271"/>
                <a:gd name="connsiteX4" fmla="*/ 157 w 1044543"/>
                <a:gd name="connsiteY4" fmla="*/ 220042 h 490271"/>
                <a:gd name="connsiteX0" fmla="*/ 157 w 1044543"/>
                <a:gd name="connsiteY0" fmla="*/ 220042 h 490271"/>
                <a:gd name="connsiteX1" fmla="*/ 606661 w 1044543"/>
                <a:gd name="connsiteY1" fmla="*/ 734 h 490271"/>
                <a:gd name="connsiteX2" fmla="*/ 1044543 w 1044543"/>
                <a:gd name="connsiteY2" fmla="*/ 293720 h 490271"/>
                <a:gd name="connsiteX3" fmla="*/ 514087 w 1044543"/>
                <a:gd name="connsiteY3" fmla="*/ 488884 h 490271"/>
                <a:gd name="connsiteX4" fmla="*/ 157 w 1044543"/>
                <a:gd name="connsiteY4" fmla="*/ 220042 h 490271"/>
                <a:gd name="connsiteX0" fmla="*/ 10559 w 1054945"/>
                <a:gd name="connsiteY0" fmla="*/ 220042 h 490271"/>
                <a:gd name="connsiteX1" fmla="*/ 617063 w 1054945"/>
                <a:gd name="connsiteY1" fmla="*/ 734 h 490271"/>
                <a:gd name="connsiteX2" fmla="*/ 1054945 w 1054945"/>
                <a:gd name="connsiteY2" fmla="*/ 293720 h 490271"/>
                <a:gd name="connsiteX3" fmla="*/ 524489 w 1054945"/>
                <a:gd name="connsiteY3" fmla="*/ 488884 h 490271"/>
                <a:gd name="connsiteX4" fmla="*/ 10559 w 1054945"/>
                <a:gd name="connsiteY4" fmla="*/ 220042 h 490271"/>
                <a:gd name="connsiteX0" fmla="*/ 3429 w 1047815"/>
                <a:gd name="connsiteY0" fmla="*/ 220042 h 490271"/>
                <a:gd name="connsiteX1" fmla="*/ 609933 w 1047815"/>
                <a:gd name="connsiteY1" fmla="*/ 734 h 490271"/>
                <a:gd name="connsiteX2" fmla="*/ 1047815 w 1047815"/>
                <a:gd name="connsiteY2" fmla="*/ 293720 h 490271"/>
                <a:gd name="connsiteX3" fmla="*/ 517359 w 1047815"/>
                <a:gd name="connsiteY3" fmla="*/ 488884 h 490271"/>
                <a:gd name="connsiteX4" fmla="*/ 3429 w 1047815"/>
                <a:gd name="connsiteY4" fmla="*/ 220042 h 490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7815" h="490271">
                  <a:moveTo>
                    <a:pt x="3429" y="220042"/>
                  </a:moveTo>
                  <a:cubicBezTo>
                    <a:pt x="12913" y="133218"/>
                    <a:pt x="435869" y="-11546"/>
                    <a:pt x="609933" y="734"/>
                  </a:cubicBezTo>
                  <a:cubicBezTo>
                    <a:pt x="783997" y="13014"/>
                    <a:pt x="1047815" y="155877"/>
                    <a:pt x="1047815" y="293720"/>
                  </a:cubicBezTo>
                  <a:cubicBezTo>
                    <a:pt x="1047815" y="431563"/>
                    <a:pt x="691423" y="501164"/>
                    <a:pt x="517359" y="488884"/>
                  </a:cubicBezTo>
                  <a:cubicBezTo>
                    <a:pt x="343295" y="476604"/>
                    <a:pt x="-40175" y="313114"/>
                    <a:pt x="3429" y="220042"/>
                  </a:cubicBez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楕円 8">
              <a:extLst>
                <a:ext uri="{FF2B5EF4-FFF2-40B4-BE49-F238E27FC236}">
                  <a16:creationId xmlns:a16="http://schemas.microsoft.com/office/drawing/2014/main" id="{270B8F66-2949-409E-AA0B-37153A2759CA}"/>
                </a:ext>
              </a:extLst>
            </p:cNvPr>
            <p:cNvSpPr/>
            <p:nvPr/>
          </p:nvSpPr>
          <p:spPr>
            <a:xfrm rot="10153215">
              <a:off x="6545885" y="2821039"/>
              <a:ext cx="945827" cy="465817"/>
            </a:xfrm>
            <a:custGeom>
              <a:avLst/>
              <a:gdLst>
                <a:gd name="connsiteX0" fmla="*/ 0 w 1081616"/>
                <a:gd name="connsiteY0" fmla="*/ 249586 h 499172"/>
                <a:gd name="connsiteX1" fmla="*/ 540808 w 1081616"/>
                <a:gd name="connsiteY1" fmla="*/ 0 h 499172"/>
                <a:gd name="connsiteX2" fmla="*/ 1081616 w 1081616"/>
                <a:gd name="connsiteY2" fmla="*/ 249586 h 499172"/>
                <a:gd name="connsiteX3" fmla="*/ 540808 w 1081616"/>
                <a:gd name="connsiteY3" fmla="*/ 499172 h 499172"/>
                <a:gd name="connsiteX4" fmla="*/ 0 w 1081616"/>
                <a:gd name="connsiteY4" fmla="*/ 249586 h 499172"/>
                <a:gd name="connsiteX0" fmla="*/ 1 w 1081617"/>
                <a:gd name="connsiteY0" fmla="*/ 249586 h 467661"/>
                <a:gd name="connsiteX1" fmla="*/ 540809 w 1081617"/>
                <a:gd name="connsiteY1" fmla="*/ 0 h 467661"/>
                <a:gd name="connsiteX2" fmla="*/ 1081617 w 1081617"/>
                <a:gd name="connsiteY2" fmla="*/ 249586 h 467661"/>
                <a:gd name="connsiteX3" fmla="*/ 545239 w 1081617"/>
                <a:gd name="connsiteY3" fmla="*/ 467661 h 467661"/>
                <a:gd name="connsiteX4" fmla="*/ 1 w 1081617"/>
                <a:gd name="connsiteY4" fmla="*/ 249586 h 467661"/>
                <a:gd name="connsiteX0" fmla="*/ 9 w 1081625"/>
                <a:gd name="connsiteY0" fmla="*/ 249586 h 444750"/>
                <a:gd name="connsiteX1" fmla="*/ 540817 w 1081625"/>
                <a:gd name="connsiteY1" fmla="*/ 0 h 444750"/>
                <a:gd name="connsiteX2" fmla="*/ 1081625 w 1081625"/>
                <a:gd name="connsiteY2" fmla="*/ 249586 h 444750"/>
                <a:gd name="connsiteX3" fmla="*/ 551169 w 1081625"/>
                <a:gd name="connsiteY3" fmla="*/ 444750 h 444750"/>
                <a:gd name="connsiteX4" fmla="*/ 9 w 1081625"/>
                <a:gd name="connsiteY4" fmla="*/ 249586 h 444750"/>
                <a:gd name="connsiteX0" fmla="*/ 7 w 1080126"/>
                <a:gd name="connsiteY0" fmla="*/ 172233 h 447356"/>
                <a:gd name="connsiteX1" fmla="*/ 539318 w 1080126"/>
                <a:gd name="connsiteY1" fmla="*/ 1064 h 447356"/>
                <a:gd name="connsiteX2" fmla="*/ 1080126 w 1080126"/>
                <a:gd name="connsiteY2" fmla="*/ 250650 h 447356"/>
                <a:gd name="connsiteX3" fmla="*/ 549670 w 1080126"/>
                <a:gd name="connsiteY3" fmla="*/ 445814 h 447356"/>
                <a:gd name="connsiteX4" fmla="*/ 7 w 1080126"/>
                <a:gd name="connsiteY4" fmla="*/ 172233 h 447356"/>
                <a:gd name="connsiteX0" fmla="*/ 7 w 1080126"/>
                <a:gd name="connsiteY0" fmla="*/ 171227 h 446350"/>
                <a:gd name="connsiteX1" fmla="*/ 539318 w 1080126"/>
                <a:gd name="connsiteY1" fmla="*/ 58 h 446350"/>
                <a:gd name="connsiteX2" fmla="*/ 1080126 w 1080126"/>
                <a:gd name="connsiteY2" fmla="*/ 249644 h 446350"/>
                <a:gd name="connsiteX3" fmla="*/ 549670 w 1080126"/>
                <a:gd name="connsiteY3" fmla="*/ 444808 h 446350"/>
                <a:gd name="connsiteX4" fmla="*/ 7 w 1080126"/>
                <a:gd name="connsiteY4" fmla="*/ 171227 h 446350"/>
                <a:gd name="connsiteX0" fmla="*/ 7 w 1080126"/>
                <a:gd name="connsiteY0" fmla="*/ 171227 h 446350"/>
                <a:gd name="connsiteX1" fmla="*/ 539318 w 1080126"/>
                <a:gd name="connsiteY1" fmla="*/ 58 h 446350"/>
                <a:gd name="connsiteX2" fmla="*/ 1080126 w 1080126"/>
                <a:gd name="connsiteY2" fmla="*/ 249644 h 446350"/>
                <a:gd name="connsiteX3" fmla="*/ 549670 w 1080126"/>
                <a:gd name="connsiteY3" fmla="*/ 444808 h 446350"/>
                <a:gd name="connsiteX4" fmla="*/ 7 w 1080126"/>
                <a:gd name="connsiteY4" fmla="*/ 171227 h 446350"/>
                <a:gd name="connsiteX0" fmla="*/ 7 w 1080126"/>
                <a:gd name="connsiteY0" fmla="*/ 171227 h 446350"/>
                <a:gd name="connsiteX1" fmla="*/ 539318 w 1080126"/>
                <a:gd name="connsiteY1" fmla="*/ 58 h 446350"/>
                <a:gd name="connsiteX2" fmla="*/ 1080126 w 1080126"/>
                <a:gd name="connsiteY2" fmla="*/ 249644 h 446350"/>
                <a:gd name="connsiteX3" fmla="*/ 549670 w 1080126"/>
                <a:gd name="connsiteY3" fmla="*/ 444808 h 446350"/>
                <a:gd name="connsiteX4" fmla="*/ 7 w 1080126"/>
                <a:gd name="connsiteY4" fmla="*/ 171227 h 446350"/>
                <a:gd name="connsiteX0" fmla="*/ 7 w 1080126"/>
                <a:gd name="connsiteY0" fmla="*/ 171169 h 446292"/>
                <a:gd name="connsiteX1" fmla="*/ 539318 w 1080126"/>
                <a:gd name="connsiteY1" fmla="*/ 0 h 446292"/>
                <a:gd name="connsiteX2" fmla="*/ 1080126 w 1080126"/>
                <a:gd name="connsiteY2" fmla="*/ 249586 h 446292"/>
                <a:gd name="connsiteX3" fmla="*/ 549670 w 1080126"/>
                <a:gd name="connsiteY3" fmla="*/ 444750 h 446292"/>
                <a:gd name="connsiteX4" fmla="*/ 7 w 1080126"/>
                <a:gd name="connsiteY4" fmla="*/ 171169 h 446292"/>
                <a:gd name="connsiteX0" fmla="*/ 7 w 1080126"/>
                <a:gd name="connsiteY0" fmla="*/ 172563 h 447686"/>
                <a:gd name="connsiteX1" fmla="*/ 539318 w 1080126"/>
                <a:gd name="connsiteY1" fmla="*/ 1394 h 447686"/>
                <a:gd name="connsiteX2" fmla="*/ 1080126 w 1080126"/>
                <a:gd name="connsiteY2" fmla="*/ 250980 h 447686"/>
                <a:gd name="connsiteX3" fmla="*/ 549670 w 1080126"/>
                <a:gd name="connsiteY3" fmla="*/ 446144 h 447686"/>
                <a:gd name="connsiteX4" fmla="*/ 7 w 1080126"/>
                <a:gd name="connsiteY4" fmla="*/ 172563 h 447686"/>
                <a:gd name="connsiteX0" fmla="*/ 7 w 1080126"/>
                <a:gd name="connsiteY0" fmla="*/ 173168 h 448291"/>
                <a:gd name="connsiteX1" fmla="*/ 539318 w 1080126"/>
                <a:gd name="connsiteY1" fmla="*/ 1999 h 448291"/>
                <a:gd name="connsiteX2" fmla="*/ 1080126 w 1080126"/>
                <a:gd name="connsiteY2" fmla="*/ 251585 h 448291"/>
                <a:gd name="connsiteX3" fmla="*/ 549670 w 1080126"/>
                <a:gd name="connsiteY3" fmla="*/ 446749 h 448291"/>
                <a:gd name="connsiteX4" fmla="*/ 7 w 1080126"/>
                <a:gd name="connsiteY4" fmla="*/ 173168 h 448291"/>
                <a:gd name="connsiteX0" fmla="*/ 7 w 1080126"/>
                <a:gd name="connsiteY0" fmla="*/ 171172 h 446295"/>
                <a:gd name="connsiteX1" fmla="*/ 539318 w 1080126"/>
                <a:gd name="connsiteY1" fmla="*/ 3 h 446295"/>
                <a:gd name="connsiteX2" fmla="*/ 1080126 w 1080126"/>
                <a:gd name="connsiteY2" fmla="*/ 249589 h 446295"/>
                <a:gd name="connsiteX3" fmla="*/ 549670 w 1080126"/>
                <a:gd name="connsiteY3" fmla="*/ 444753 h 446295"/>
                <a:gd name="connsiteX4" fmla="*/ 7 w 1080126"/>
                <a:gd name="connsiteY4" fmla="*/ 171172 h 446295"/>
                <a:gd name="connsiteX0" fmla="*/ 237 w 1080356"/>
                <a:gd name="connsiteY0" fmla="*/ 207980 h 483103"/>
                <a:gd name="connsiteX1" fmla="*/ 616524 w 1080356"/>
                <a:gd name="connsiteY1" fmla="*/ 1 h 483103"/>
                <a:gd name="connsiteX2" fmla="*/ 1080356 w 1080356"/>
                <a:gd name="connsiteY2" fmla="*/ 286397 h 483103"/>
                <a:gd name="connsiteX3" fmla="*/ 549900 w 1080356"/>
                <a:gd name="connsiteY3" fmla="*/ 481561 h 483103"/>
                <a:gd name="connsiteX4" fmla="*/ 237 w 1080356"/>
                <a:gd name="connsiteY4" fmla="*/ 207980 h 483103"/>
                <a:gd name="connsiteX0" fmla="*/ 237 w 1080356"/>
                <a:gd name="connsiteY0" fmla="*/ 209236 h 484359"/>
                <a:gd name="connsiteX1" fmla="*/ 616524 w 1080356"/>
                <a:gd name="connsiteY1" fmla="*/ 1257 h 484359"/>
                <a:gd name="connsiteX2" fmla="*/ 1080356 w 1080356"/>
                <a:gd name="connsiteY2" fmla="*/ 287653 h 484359"/>
                <a:gd name="connsiteX3" fmla="*/ 549900 w 1080356"/>
                <a:gd name="connsiteY3" fmla="*/ 482817 h 484359"/>
                <a:gd name="connsiteX4" fmla="*/ 237 w 1080356"/>
                <a:gd name="connsiteY4" fmla="*/ 209236 h 484359"/>
                <a:gd name="connsiteX0" fmla="*/ 450 w 1080569"/>
                <a:gd name="connsiteY0" fmla="*/ 215783 h 490906"/>
                <a:gd name="connsiteX1" fmla="*/ 642687 w 1080569"/>
                <a:gd name="connsiteY1" fmla="*/ 1214 h 490906"/>
                <a:gd name="connsiteX2" fmla="*/ 1080569 w 1080569"/>
                <a:gd name="connsiteY2" fmla="*/ 294200 h 490906"/>
                <a:gd name="connsiteX3" fmla="*/ 550113 w 1080569"/>
                <a:gd name="connsiteY3" fmla="*/ 489364 h 490906"/>
                <a:gd name="connsiteX4" fmla="*/ 450 w 1080569"/>
                <a:gd name="connsiteY4" fmla="*/ 215783 h 490906"/>
                <a:gd name="connsiteX0" fmla="*/ 19 w 1080138"/>
                <a:gd name="connsiteY0" fmla="*/ 215822 h 490945"/>
                <a:gd name="connsiteX1" fmla="*/ 642256 w 1080138"/>
                <a:gd name="connsiteY1" fmla="*/ 1253 h 490945"/>
                <a:gd name="connsiteX2" fmla="*/ 1080138 w 1080138"/>
                <a:gd name="connsiteY2" fmla="*/ 294239 h 490945"/>
                <a:gd name="connsiteX3" fmla="*/ 549682 w 1080138"/>
                <a:gd name="connsiteY3" fmla="*/ 489403 h 490945"/>
                <a:gd name="connsiteX4" fmla="*/ 19 w 1080138"/>
                <a:gd name="connsiteY4" fmla="*/ 215822 h 490945"/>
                <a:gd name="connsiteX0" fmla="*/ 19 w 1080138"/>
                <a:gd name="connsiteY0" fmla="*/ 215822 h 490945"/>
                <a:gd name="connsiteX1" fmla="*/ 642256 w 1080138"/>
                <a:gd name="connsiteY1" fmla="*/ 1253 h 490945"/>
                <a:gd name="connsiteX2" fmla="*/ 1080138 w 1080138"/>
                <a:gd name="connsiteY2" fmla="*/ 294239 h 490945"/>
                <a:gd name="connsiteX3" fmla="*/ 549682 w 1080138"/>
                <a:gd name="connsiteY3" fmla="*/ 489403 h 490945"/>
                <a:gd name="connsiteX4" fmla="*/ 19 w 1080138"/>
                <a:gd name="connsiteY4" fmla="*/ 215822 h 490945"/>
                <a:gd name="connsiteX0" fmla="*/ 552 w 1080671"/>
                <a:gd name="connsiteY0" fmla="*/ 215809 h 490932"/>
                <a:gd name="connsiteX1" fmla="*/ 642789 w 1080671"/>
                <a:gd name="connsiteY1" fmla="*/ 1240 h 490932"/>
                <a:gd name="connsiteX2" fmla="*/ 1080671 w 1080671"/>
                <a:gd name="connsiteY2" fmla="*/ 294226 h 490932"/>
                <a:gd name="connsiteX3" fmla="*/ 550215 w 1080671"/>
                <a:gd name="connsiteY3" fmla="*/ 489390 h 490932"/>
                <a:gd name="connsiteX4" fmla="*/ 552 w 1080671"/>
                <a:gd name="connsiteY4" fmla="*/ 215809 h 490932"/>
                <a:gd name="connsiteX0" fmla="*/ 144 w 1080263"/>
                <a:gd name="connsiteY0" fmla="*/ 215825 h 490948"/>
                <a:gd name="connsiteX1" fmla="*/ 642381 w 1080263"/>
                <a:gd name="connsiteY1" fmla="*/ 1256 h 490948"/>
                <a:gd name="connsiteX2" fmla="*/ 1080263 w 1080263"/>
                <a:gd name="connsiteY2" fmla="*/ 294242 h 490948"/>
                <a:gd name="connsiteX3" fmla="*/ 549807 w 1080263"/>
                <a:gd name="connsiteY3" fmla="*/ 489406 h 490948"/>
                <a:gd name="connsiteX4" fmla="*/ 144 w 1080263"/>
                <a:gd name="connsiteY4" fmla="*/ 215825 h 490948"/>
                <a:gd name="connsiteX0" fmla="*/ 157 w 1044543"/>
                <a:gd name="connsiteY0" fmla="*/ 220042 h 490271"/>
                <a:gd name="connsiteX1" fmla="*/ 606661 w 1044543"/>
                <a:gd name="connsiteY1" fmla="*/ 734 h 490271"/>
                <a:gd name="connsiteX2" fmla="*/ 1044543 w 1044543"/>
                <a:gd name="connsiteY2" fmla="*/ 293720 h 490271"/>
                <a:gd name="connsiteX3" fmla="*/ 514087 w 1044543"/>
                <a:gd name="connsiteY3" fmla="*/ 488884 h 490271"/>
                <a:gd name="connsiteX4" fmla="*/ 157 w 1044543"/>
                <a:gd name="connsiteY4" fmla="*/ 220042 h 490271"/>
                <a:gd name="connsiteX0" fmla="*/ 157 w 1044543"/>
                <a:gd name="connsiteY0" fmla="*/ 220042 h 490271"/>
                <a:gd name="connsiteX1" fmla="*/ 606661 w 1044543"/>
                <a:gd name="connsiteY1" fmla="*/ 734 h 490271"/>
                <a:gd name="connsiteX2" fmla="*/ 1044543 w 1044543"/>
                <a:gd name="connsiteY2" fmla="*/ 293720 h 490271"/>
                <a:gd name="connsiteX3" fmla="*/ 514087 w 1044543"/>
                <a:gd name="connsiteY3" fmla="*/ 488884 h 490271"/>
                <a:gd name="connsiteX4" fmla="*/ 157 w 1044543"/>
                <a:gd name="connsiteY4" fmla="*/ 220042 h 490271"/>
                <a:gd name="connsiteX0" fmla="*/ 10559 w 1054945"/>
                <a:gd name="connsiteY0" fmla="*/ 220042 h 490271"/>
                <a:gd name="connsiteX1" fmla="*/ 617063 w 1054945"/>
                <a:gd name="connsiteY1" fmla="*/ 734 h 490271"/>
                <a:gd name="connsiteX2" fmla="*/ 1054945 w 1054945"/>
                <a:gd name="connsiteY2" fmla="*/ 293720 h 490271"/>
                <a:gd name="connsiteX3" fmla="*/ 524489 w 1054945"/>
                <a:gd name="connsiteY3" fmla="*/ 488884 h 490271"/>
                <a:gd name="connsiteX4" fmla="*/ 10559 w 1054945"/>
                <a:gd name="connsiteY4" fmla="*/ 220042 h 490271"/>
                <a:gd name="connsiteX0" fmla="*/ 3429 w 1047815"/>
                <a:gd name="connsiteY0" fmla="*/ 220042 h 490271"/>
                <a:gd name="connsiteX1" fmla="*/ 609933 w 1047815"/>
                <a:gd name="connsiteY1" fmla="*/ 734 h 490271"/>
                <a:gd name="connsiteX2" fmla="*/ 1047815 w 1047815"/>
                <a:gd name="connsiteY2" fmla="*/ 293720 h 490271"/>
                <a:gd name="connsiteX3" fmla="*/ 517359 w 1047815"/>
                <a:gd name="connsiteY3" fmla="*/ 488884 h 490271"/>
                <a:gd name="connsiteX4" fmla="*/ 3429 w 1047815"/>
                <a:gd name="connsiteY4" fmla="*/ 220042 h 490271"/>
                <a:gd name="connsiteX0" fmla="*/ 3595 w 1024817"/>
                <a:gd name="connsiteY0" fmla="*/ 108270 h 505700"/>
                <a:gd name="connsiteX1" fmla="*/ 586935 w 1024817"/>
                <a:gd name="connsiteY1" fmla="*/ 10858 h 505700"/>
                <a:gd name="connsiteX2" fmla="*/ 1024817 w 1024817"/>
                <a:gd name="connsiteY2" fmla="*/ 303844 h 505700"/>
                <a:gd name="connsiteX3" fmla="*/ 494361 w 1024817"/>
                <a:gd name="connsiteY3" fmla="*/ 499008 h 505700"/>
                <a:gd name="connsiteX4" fmla="*/ 3595 w 1024817"/>
                <a:gd name="connsiteY4" fmla="*/ 108270 h 505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4817" h="505700">
                  <a:moveTo>
                    <a:pt x="3595" y="108270"/>
                  </a:moveTo>
                  <a:cubicBezTo>
                    <a:pt x="13079" y="21446"/>
                    <a:pt x="416731" y="-21738"/>
                    <a:pt x="586935" y="10858"/>
                  </a:cubicBezTo>
                  <a:cubicBezTo>
                    <a:pt x="757139" y="43454"/>
                    <a:pt x="1024817" y="166001"/>
                    <a:pt x="1024817" y="303844"/>
                  </a:cubicBezTo>
                  <a:cubicBezTo>
                    <a:pt x="1024817" y="441687"/>
                    <a:pt x="664565" y="531604"/>
                    <a:pt x="494361" y="499008"/>
                  </a:cubicBezTo>
                  <a:cubicBezTo>
                    <a:pt x="324157" y="466412"/>
                    <a:pt x="-40009" y="201342"/>
                    <a:pt x="3595" y="108270"/>
                  </a:cubicBez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F2D7433B-28E8-4B69-B714-CAB7D0D49B74}"/>
              </a:ext>
            </a:extLst>
          </p:cNvPr>
          <p:cNvGrpSpPr/>
          <p:nvPr/>
        </p:nvGrpSpPr>
        <p:grpSpPr>
          <a:xfrm>
            <a:off x="5116088" y="3521634"/>
            <a:ext cx="1148593" cy="1124367"/>
            <a:chOff x="5116088" y="3521634"/>
            <a:chExt cx="1148593" cy="1124367"/>
          </a:xfrm>
        </p:grpSpPr>
        <p:sp>
          <p:nvSpPr>
            <p:cNvPr id="43" name="星: 5 pt 10">
              <a:extLst>
                <a:ext uri="{FF2B5EF4-FFF2-40B4-BE49-F238E27FC236}">
                  <a16:creationId xmlns:a16="http://schemas.microsoft.com/office/drawing/2014/main" id="{8A0182D8-950E-4CB4-A2B1-33F57EBEF78F}"/>
                </a:ext>
              </a:extLst>
            </p:cNvPr>
            <p:cNvSpPr/>
            <p:nvPr/>
          </p:nvSpPr>
          <p:spPr>
            <a:xfrm rot="11145460">
              <a:off x="5413412" y="3659742"/>
              <a:ext cx="851269" cy="986259"/>
            </a:xfrm>
            <a:custGeom>
              <a:avLst/>
              <a:gdLst>
                <a:gd name="connsiteX0" fmla="*/ 2 w 1743403"/>
                <a:gd name="connsiteY0" fmla="*/ 578256 h 1513898"/>
                <a:gd name="connsiteX1" fmla="*/ 529666 w 1743403"/>
                <a:gd name="connsiteY1" fmla="*/ 407025 h 1513898"/>
                <a:gd name="connsiteX2" fmla="*/ 871702 w 1743403"/>
                <a:gd name="connsiteY2" fmla="*/ 0 h 1513898"/>
                <a:gd name="connsiteX3" fmla="*/ 1213737 w 1743403"/>
                <a:gd name="connsiteY3" fmla="*/ 407025 h 1513898"/>
                <a:gd name="connsiteX4" fmla="*/ 1743401 w 1743403"/>
                <a:gd name="connsiteY4" fmla="*/ 578256 h 1513898"/>
                <a:gd name="connsiteX5" fmla="*/ 1425126 w 1743403"/>
                <a:gd name="connsiteY5" fmla="*/ 1001043 h 1513898"/>
                <a:gd name="connsiteX6" fmla="*/ 1410442 w 1743403"/>
                <a:gd name="connsiteY6" fmla="*/ 1513894 h 1513898"/>
                <a:gd name="connsiteX7" fmla="*/ 871702 w 1743403"/>
                <a:gd name="connsiteY7" fmla="*/ 1368166 h 1513898"/>
                <a:gd name="connsiteX8" fmla="*/ 332961 w 1743403"/>
                <a:gd name="connsiteY8" fmla="*/ 1513894 h 1513898"/>
                <a:gd name="connsiteX9" fmla="*/ 318277 w 1743403"/>
                <a:gd name="connsiteY9" fmla="*/ 1001043 h 1513898"/>
                <a:gd name="connsiteX10" fmla="*/ 2 w 1743403"/>
                <a:gd name="connsiteY10" fmla="*/ 578256 h 1513898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425124 w 1743399"/>
                <a:gd name="connsiteY5" fmla="*/ 10010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18275 w 1743399"/>
                <a:gd name="connsiteY9" fmla="*/ 1001043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425124 w 1743399"/>
                <a:gd name="connsiteY5" fmla="*/ 10010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18275 w 1743399"/>
                <a:gd name="connsiteY9" fmla="*/ 1001043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425124 w 1743399"/>
                <a:gd name="connsiteY5" fmla="*/ 10010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18275 w 1743399"/>
                <a:gd name="connsiteY9" fmla="*/ 1001043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425124 w 1743399"/>
                <a:gd name="connsiteY5" fmla="*/ 10010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18275 w 1743399"/>
                <a:gd name="connsiteY9" fmla="*/ 1001043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425124 w 1743399"/>
                <a:gd name="connsiteY5" fmla="*/ 10010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18275 w 1743399"/>
                <a:gd name="connsiteY9" fmla="*/ 1001043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425124 w 1743399"/>
                <a:gd name="connsiteY5" fmla="*/ 10010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18275 w 1743399"/>
                <a:gd name="connsiteY9" fmla="*/ 1001043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425124 w 1743399"/>
                <a:gd name="connsiteY5" fmla="*/ 10010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18275 w 1743399"/>
                <a:gd name="connsiteY9" fmla="*/ 1001043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425124 w 1743399"/>
                <a:gd name="connsiteY5" fmla="*/ 10010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18275 w 1743399"/>
                <a:gd name="connsiteY9" fmla="*/ 1001043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425124 w 1743399"/>
                <a:gd name="connsiteY5" fmla="*/ 10010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18275 w 1743399"/>
                <a:gd name="connsiteY9" fmla="*/ 1001043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425124 w 1743399"/>
                <a:gd name="connsiteY5" fmla="*/ 10010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18275 w 1743399"/>
                <a:gd name="connsiteY9" fmla="*/ 1001043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425124 w 1743399"/>
                <a:gd name="connsiteY5" fmla="*/ 10010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18275 w 1743399"/>
                <a:gd name="connsiteY9" fmla="*/ 1001043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425124 w 1743399"/>
                <a:gd name="connsiteY5" fmla="*/ 10010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18275 w 1743399"/>
                <a:gd name="connsiteY9" fmla="*/ 1001043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425124 w 1743399"/>
                <a:gd name="connsiteY5" fmla="*/ 10010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18275 w 1743399"/>
                <a:gd name="connsiteY9" fmla="*/ 1001043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425124 w 1743399"/>
                <a:gd name="connsiteY5" fmla="*/ 10010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18275 w 1743399"/>
                <a:gd name="connsiteY9" fmla="*/ 1001043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425124 w 1743399"/>
                <a:gd name="connsiteY5" fmla="*/ 10010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18275 w 1743399"/>
                <a:gd name="connsiteY9" fmla="*/ 1001043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425124 w 1743399"/>
                <a:gd name="connsiteY5" fmla="*/ 10010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18275 w 1743399"/>
                <a:gd name="connsiteY9" fmla="*/ 1001043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425124 w 1743399"/>
                <a:gd name="connsiteY5" fmla="*/ 10010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18275 w 1743399"/>
                <a:gd name="connsiteY9" fmla="*/ 1001043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425124 w 1743399"/>
                <a:gd name="connsiteY5" fmla="*/ 10010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18275 w 1743399"/>
                <a:gd name="connsiteY9" fmla="*/ 1001043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391257 w 1743399"/>
                <a:gd name="connsiteY5" fmla="*/ 9629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18275 w 1743399"/>
                <a:gd name="connsiteY9" fmla="*/ 1001043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391257 w 1743399"/>
                <a:gd name="connsiteY5" fmla="*/ 9629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18275 w 1743399"/>
                <a:gd name="connsiteY9" fmla="*/ 1001043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391257 w 1743399"/>
                <a:gd name="connsiteY5" fmla="*/ 9629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18275 w 1743399"/>
                <a:gd name="connsiteY9" fmla="*/ 1001043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391257 w 1743399"/>
                <a:gd name="connsiteY5" fmla="*/ 9629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77541 w 1743399"/>
                <a:gd name="connsiteY9" fmla="*/ 933309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391257 w 1743399"/>
                <a:gd name="connsiteY5" fmla="*/ 9629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77541 w 1743399"/>
                <a:gd name="connsiteY9" fmla="*/ 933309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391257 w 1743399"/>
                <a:gd name="connsiteY5" fmla="*/ 9629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77541 w 1743399"/>
                <a:gd name="connsiteY9" fmla="*/ 933309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391257 w 1743399"/>
                <a:gd name="connsiteY5" fmla="*/ 9629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77541 w 1743399"/>
                <a:gd name="connsiteY9" fmla="*/ 933309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391257 w 1743399"/>
                <a:gd name="connsiteY5" fmla="*/ 9629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77541 w 1743399"/>
                <a:gd name="connsiteY9" fmla="*/ 933309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391257 w 1743399"/>
                <a:gd name="connsiteY5" fmla="*/ 9629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77541 w 1743399"/>
                <a:gd name="connsiteY9" fmla="*/ 933309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391257 w 1743399"/>
                <a:gd name="connsiteY5" fmla="*/ 962943 h 1513894"/>
                <a:gd name="connsiteX6" fmla="*/ 1410440 w 1743399"/>
                <a:gd name="connsiteY6" fmla="*/ 1513894 h 1513894"/>
                <a:gd name="connsiteX7" fmla="*/ 880166 w 1743399"/>
                <a:gd name="connsiteY7" fmla="*/ 1334300 h 1513894"/>
                <a:gd name="connsiteX8" fmla="*/ 332959 w 1743399"/>
                <a:gd name="connsiteY8" fmla="*/ 1513894 h 1513894"/>
                <a:gd name="connsiteX9" fmla="*/ 377541 w 1743399"/>
                <a:gd name="connsiteY9" fmla="*/ 933309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391257 w 1743399"/>
                <a:gd name="connsiteY5" fmla="*/ 962943 h 1513894"/>
                <a:gd name="connsiteX6" fmla="*/ 1410440 w 1743399"/>
                <a:gd name="connsiteY6" fmla="*/ 1513894 h 1513894"/>
                <a:gd name="connsiteX7" fmla="*/ 880166 w 1743399"/>
                <a:gd name="connsiteY7" fmla="*/ 1334300 h 1513894"/>
                <a:gd name="connsiteX8" fmla="*/ 332959 w 1743399"/>
                <a:gd name="connsiteY8" fmla="*/ 1513894 h 1513894"/>
                <a:gd name="connsiteX9" fmla="*/ 377541 w 1743399"/>
                <a:gd name="connsiteY9" fmla="*/ 933309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391257 w 1743399"/>
                <a:gd name="connsiteY5" fmla="*/ 962943 h 1513894"/>
                <a:gd name="connsiteX6" fmla="*/ 1410440 w 1743399"/>
                <a:gd name="connsiteY6" fmla="*/ 1513894 h 1513894"/>
                <a:gd name="connsiteX7" fmla="*/ 880166 w 1743399"/>
                <a:gd name="connsiteY7" fmla="*/ 1334300 h 1513894"/>
                <a:gd name="connsiteX8" fmla="*/ 332959 w 1743399"/>
                <a:gd name="connsiteY8" fmla="*/ 1513894 h 1513894"/>
                <a:gd name="connsiteX9" fmla="*/ 377541 w 1743399"/>
                <a:gd name="connsiteY9" fmla="*/ 933309 h 1513894"/>
                <a:gd name="connsiteX10" fmla="*/ 0 w 1743399"/>
                <a:gd name="connsiteY10" fmla="*/ 578256 h 1513894"/>
                <a:gd name="connsiteX0" fmla="*/ 0 w 1743399"/>
                <a:gd name="connsiteY0" fmla="*/ 605289 h 1540927"/>
                <a:gd name="connsiteX1" fmla="*/ 529664 w 1743399"/>
                <a:gd name="connsiteY1" fmla="*/ 434058 h 1540927"/>
                <a:gd name="connsiteX2" fmla="*/ 871700 w 1743399"/>
                <a:gd name="connsiteY2" fmla="*/ 27033 h 1540927"/>
                <a:gd name="connsiteX3" fmla="*/ 1213735 w 1743399"/>
                <a:gd name="connsiteY3" fmla="*/ 434058 h 1540927"/>
                <a:gd name="connsiteX4" fmla="*/ 1743399 w 1743399"/>
                <a:gd name="connsiteY4" fmla="*/ 605289 h 1540927"/>
                <a:gd name="connsiteX5" fmla="*/ 1391257 w 1743399"/>
                <a:gd name="connsiteY5" fmla="*/ 989976 h 1540927"/>
                <a:gd name="connsiteX6" fmla="*/ 1410440 w 1743399"/>
                <a:gd name="connsiteY6" fmla="*/ 1540927 h 1540927"/>
                <a:gd name="connsiteX7" fmla="*/ 880166 w 1743399"/>
                <a:gd name="connsiteY7" fmla="*/ 1361333 h 1540927"/>
                <a:gd name="connsiteX8" fmla="*/ 332959 w 1743399"/>
                <a:gd name="connsiteY8" fmla="*/ 1540927 h 1540927"/>
                <a:gd name="connsiteX9" fmla="*/ 377541 w 1743399"/>
                <a:gd name="connsiteY9" fmla="*/ 960342 h 1540927"/>
                <a:gd name="connsiteX10" fmla="*/ 0 w 1743399"/>
                <a:gd name="connsiteY10" fmla="*/ 605289 h 1540927"/>
                <a:gd name="connsiteX0" fmla="*/ 0 w 1743399"/>
                <a:gd name="connsiteY0" fmla="*/ 613374 h 1549012"/>
                <a:gd name="connsiteX1" fmla="*/ 529664 w 1743399"/>
                <a:gd name="connsiteY1" fmla="*/ 442143 h 1549012"/>
                <a:gd name="connsiteX2" fmla="*/ 871700 w 1743399"/>
                <a:gd name="connsiteY2" fmla="*/ 35118 h 1549012"/>
                <a:gd name="connsiteX3" fmla="*/ 1213735 w 1743399"/>
                <a:gd name="connsiteY3" fmla="*/ 442143 h 1549012"/>
                <a:gd name="connsiteX4" fmla="*/ 1743399 w 1743399"/>
                <a:gd name="connsiteY4" fmla="*/ 613374 h 1549012"/>
                <a:gd name="connsiteX5" fmla="*/ 1391257 w 1743399"/>
                <a:gd name="connsiteY5" fmla="*/ 998061 h 1549012"/>
                <a:gd name="connsiteX6" fmla="*/ 1410440 w 1743399"/>
                <a:gd name="connsiteY6" fmla="*/ 1549012 h 1549012"/>
                <a:gd name="connsiteX7" fmla="*/ 880166 w 1743399"/>
                <a:gd name="connsiteY7" fmla="*/ 1369418 h 1549012"/>
                <a:gd name="connsiteX8" fmla="*/ 332959 w 1743399"/>
                <a:gd name="connsiteY8" fmla="*/ 1549012 h 1549012"/>
                <a:gd name="connsiteX9" fmla="*/ 377541 w 1743399"/>
                <a:gd name="connsiteY9" fmla="*/ 968427 h 1549012"/>
                <a:gd name="connsiteX10" fmla="*/ 0 w 1743399"/>
                <a:gd name="connsiteY10" fmla="*/ 613374 h 1549012"/>
                <a:gd name="connsiteX0" fmla="*/ 0 w 1759603"/>
                <a:gd name="connsiteY0" fmla="*/ 613374 h 1549012"/>
                <a:gd name="connsiteX1" fmla="*/ 529664 w 1759603"/>
                <a:gd name="connsiteY1" fmla="*/ 442143 h 1549012"/>
                <a:gd name="connsiteX2" fmla="*/ 871700 w 1759603"/>
                <a:gd name="connsiteY2" fmla="*/ 35118 h 1549012"/>
                <a:gd name="connsiteX3" fmla="*/ 1213735 w 1759603"/>
                <a:gd name="connsiteY3" fmla="*/ 442143 h 1549012"/>
                <a:gd name="connsiteX4" fmla="*/ 1743399 w 1759603"/>
                <a:gd name="connsiteY4" fmla="*/ 613374 h 1549012"/>
                <a:gd name="connsiteX5" fmla="*/ 1391257 w 1759603"/>
                <a:gd name="connsiteY5" fmla="*/ 998061 h 1549012"/>
                <a:gd name="connsiteX6" fmla="*/ 1410440 w 1759603"/>
                <a:gd name="connsiteY6" fmla="*/ 1549012 h 1549012"/>
                <a:gd name="connsiteX7" fmla="*/ 880166 w 1759603"/>
                <a:gd name="connsiteY7" fmla="*/ 1369418 h 1549012"/>
                <a:gd name="connsiteX8" fmla="*/ 332959 w 1759603"/>
                <a:gd name="connsiteY8" fmla="*/ 1549012 h 1549012"/>
                <a:gd name="connsiteX9" fmla="*/ 377541 w 1759603"/>
                <a:gd name="connsiteY9" fmla="*/ 968427 h 1549012"/>
                <a:gd name="connsiteX10" fmla="*/ 0 w 1759603"/>
                <a:gd name="connsiteY10" fmla="*/ 613374 h 1549012"/>
                <a:gd name="connsiteX0" fmla="*/ 0 w 1759603"/>
                <a:gd name="connsiteY0" fmla="*/ 613374 h 1552693"/>
                <a:gd name="connsiteX1" fmla="*/ 529664 w 1759603"/>
                <a:gd name="connsiteY1" fmla="*/ 442143 h 1552693"/>
                <a:gd name="connsiteX2" fmla="*/ 871700 w 1759603"/>
                <a:gd name="connsiteY2" fmla="*/ 35118 h 1552693"/>
                <a:gd name="connsiteX3" fmla="*/ 1213735 w 1759603"/>
                <a:gd name="connsiteY3" fmla="*/ 442143 h 1552693"/>
                <a:gd name="connsiteX4" fmla="*/ 1743399 w 1759603"/>
                <a:gd name="connsiteY4" fmla="*/ 613374 h 1552693"/>
                <a:gd name="connsiteX5" fmla="*/ 1391257 w 1759603"/>
                <a:gd name="connsiteY5" fmla="*/ 998061 h 1552693"/>
                <a:gd name="connsiteX6" fmla="*/ 1410440 w 1759603"/>
                <a:gd name="connsiteY6" fmla="*/ 1549012 h 1552693"/>
                <a:gd name="connsiteX7" fmla="*/ 880166 w 1759603"/>
                <a:gd name="connsiteY7" fmla="*/ 1369418 h 1552693"/>
                <a:gd name="connsiteX8" fmla="*/ 332959 w 1759603"/>
                <a:gd name="connsiteY8" fmla="*/ 1549012 h 1552693"/>
                <a:gd name="connsiteX9" fmla="*/ 377541 w 1759603"/>
                <a:gd name="connsiteY9" fmla="*/ 968427 h 1552693"/>
                <a:gd name="connsiteX10" fmla="*/ 0 w 1759603"/>
                <a:gd name="connsiteY10" fmla="*/ 613374 h 1552693"/>
                <a:gd name="connsiteX0" fmla="*/ 0 w 1759603"/>
                <a:gd name="connsiteY0" fmla="*/ 613374 h 1595403"/>
                <a:gd name="connsiteX1" fmla="*/ 529664 w 1759603"/>
                <a:gd name="connsiteY1" fmla="*/ 442143 h 1595403"/>
                <a:gd name="connsiteX2" fmla="*/ 871700 w 1759603"/>
                <a:gd name="connsiteY2" fmla="*/ 35118 h 1595403"/>
                <a:gd name="connsiteX3" fmla="*/ 1213735 w 1759603"/>
                <a:gd name="connsiteY3" fmla="*/ 442143 h 1595403"/>
                <a:gd name="connsiteX4" fmla="*/ 1743399 w 1759603"/>
                <a:gd name="connsiteY4" fmla="*/ 613374 h 1595403"/>
                <a:gd name="connsiteX5" fmla="*/ 1391257 w 1759603"/>
                <a:gd name="connsiteY5" fmla="*/ 998061 h 1595403"/>
                <a:gd name="connsiteX6" fmla="*/ 1410440 w 1759603"/>
                <a:gd name="connsiteY6" fmla="*/ 1549012 h 1595403"/>
                <a:gd name="connsiteX7" fmla="*/ 880166 w 1759603"/>
                <a:gd name="connsiteY7" fmla="*/ 1369418 h 1595403"/>
                <a:gd name="connsiteX8" fmla="*/ 332959 w 1759603"/>
                <a:gd name="connsiteY8" fmla="*/ 1549012 h 1595403"/>
                <a:gd name="connsiteX9" fmla="*/ 377541 w 1759603"/>
                <a:gd name="connsiteY9" fmla="*/ 968427 h 1595403"/>
                <a:gd name="connsiteX10" fmla="*/ 0 w 1759603"/>
                <a:gd name="connsiteY10" fmla="*/ 613374 h 1595403"/>
                <a:gd name="connsiteX0" fmla="*/ 2797 w 1762400"/>
                <a:gd name="connsiteY0" fmla="*/ 613374 h 1595403"/>
                <a:gd name="connsiteX1" fmla="*/ 532461 w 1762400"/>
                <a:gd name="connsiteY1" fmla="*/ 442143 h 1595403"/>
                <a:gd name="connsiteX2" fmla="*/ 874497 w 1762400"/>
                <a:gd name="connsiteY2" fmla="*/ 35118 h 1595403"/>
                <a:gd name="connsiteX3" fmla="*/ 1216532 w 1762400"/>
                <a:gd name="connsiteY3" fmla="*/ 442143 h 1595403"/>
                <a:gd name="connsiteX4" fmla="*/ 1746196 w 1762400"/>
                <a:gd name="connsiteY4" fmla="*/ 613374 h 1595403"/>
                <a:gd name="connsiteX5" fmla="*/ 1394054 w 1762400"/>
                <a:gd name="connsiteY5" fmla="*/ 998061 h 1595403"/>
                <a:gd name="connsiteX6" fmla="*/ 1413237 w 1762400"/>
                <a:gd name="connsiteY6" fmla="*/ 1549012 h 1595403"/>
                <a:gd name="connsiteX7" fmla="*/ 882963 w 1762400"/>
                <a:gd name="connsiteY7" fmla="*/ 1369418 h 1595403"/>
                <a:gd name="connsiteX8" fmla="*/ 335756 w 1762400"/>
                <a:gd name="connsiteY8" fmla="*/ 1549012 h 1595403"/>
                <a:gd name="connsiteX9" fmla="*/ 380338 w 1762400"/>
                <a:gd name="connsiteY9" fmla="*/ 968427 h 1595403"/>
                <a:gd name="connsiteX10" fmla="*/ 2797 w 1762400"/>
                <a:gd name="connsiteY10" fmla="*/ 613374 h 1595403"/>
                <a:gd name="connsiteX0" fmla="*/ 22565 w 1782168"/>
                <a:gd name="connsiteY0" fmla="*/ 613374 h 1595403"/>
                <a:gd name="connsiteX1" fmla="*/ 552229 w 1782168"/>
                <a:gd name="connsiteY1" fmla="*/ 442143 h 1595403"/>
                <a:gd name="connsiteX2" fmla="*/ 894265 w 1782168"/>
                <a:gd name="connsiteY2" fmla="*/ 35118 h 1595403"/>
                <a:gd name="connsiteX3" fmla="*/ 1236300 w 1782168"/>
                <a:gd name="connsiteY3" fmla="*/ 442143 h 1595403"/>
                <a:gd name="connsiteX4" fmla="*/ 1765964 w 1782168"/>
                <a:gd name="connsiteY4" fmla="*/ 613374 h 1595403"/>
                <a:gd name="connsiteX5" fmla="*/ 1413822 w 1782168"/>
                <a:gd name="connsiteY5" fmla="*/ 998061 h 1595403"/>
                <a:gd name="connsiteX6" fmla="*/ 1433005 w 1782168"/>
                <a:gd name="connsiteY6" fmla="*/ 1549012 h 1595403"/>
                <a:gd name="connsiteX7" fmla="*/ 902731 w 1782168"/>
                <a:gd name="connsiteY7" fmla="*/ 1369418 h 1595403"/>
                <a:gd name="connsiteX8" fmla="*/ 355524 w 1782168"/>
                <a:gd name="connsiteY8" fmla="*/ 1549012 h 1595403"/>
                <a:gd name="connsiteX9" fmla="*/ 400106 w 1782168"/>
                <a:gd name="connsiteY9" fmla="*/ 968427 h 1595403"/>
                <a:gd name="connsiteX10" fmla="*/ 22565 w 1782168"/>
                <a:gd name="connsiteY10" fmla="*/ 613374 h 1595403"/>
                <a:gd name="connsiteX0" fmla="*/ 105 w 1759708"/>
                <a:gd name="connsiteY0" fmla="*/ 613374 h 1560209"/>
                <a:gd name="connsiteX1" fmla="*/ 529769 w 1759708"/>
                <a:gd name="connsiteY1" fmla="*/ 442143 h 1560209"/>
                <a:gd name="connsiteX2" fmla="*/ 871805 w 1759708"/>
                <a:gd name="connsiteY2" fmla="*/ 35118 h 1560209"/>
                <a:gd name="connsiteX3" fmla="*/ 1213840 w 1759708"/>
                <a:gd name="connsiteY3" fmla="*/ 442143 h 1560209"/>
                <a:gd name="connsiteX4" fmla="*/ 1743504 w 1759708"/>
                <a:gd name="connsiteY4" fmla="*/ 613374 h 1560209"/>
                <a:gd name="connsiteX5" fmla="*/ 1391362 w 1759708"/>
                <a:gd name="connsiteY5" fmla="*/ 998061 h 1560209"/>
                <a:gd name="connsiteX6" fmla="*/ 1410545 w 1759708"/>
                <a:gd name="connsiteY6" fmla="*/ 1549012 h 1560209"/>
                <a:gd name="connsiteX7" fmla="*/ 880271 w 1759708"/>
                <a:gd name="connsiteY7" fmla="*/ 1369418 h 1560209"/>
                <a:gd name="connsiteX8" fmla="*/ 333064 w 1759708"/>
                <a:gd name="connsiteY8" fmla="*/ 1549012 h 1560209"/>
                <a:gd name="connsiteX9" fmla="*/ 485329 w 1759708"/>
                <a:gd name="connsiteY9" fmla="*/ 969698 h 1560209"/>
                <a:gd name="connsiteX10" fmla="*/ 105 w 1759708"/>
                <a:gd name="connsiteY10" fmla="*/ 613374 h 1560209"/>
                <a:gd name="connsiteX0" fmla="*/ 1070 w 1760673"/>
                <a:gd name="connsiteY0" fmla="*/ 578446 h 1525281"/>
                <a:gd name="connsiteX1" fmla="*/ 633500 w 1760673"/>
                <a:gd name="connsiteY1" fmla="*/ 460122 h 1525281"/>
                <a:gd name="connsiteX2" fmla="*/ 872770 w 1760673"/>
                <a:gd name="connsiteY2" fmla="*/ 190 h 1525281"/>
                <a:gd name="connsiteX3" fmla="*/ 1214805 w 1760673"/>
                <a:gd name="connsiteY3" fmla="*/ 407215 h 1525281"/>
                <a:gd name="connsiteX4" fmla="*/ 1744469 w 1760673"/>
                <a:gd name="connsiteY4" fmla="*/ 578446 h 1525281"/>
                <a:gd name="connsiteX5" fmla="*/ 1392327 w 1760673"/>
                <a:gd name="connsiteY5" fmla="*/ 963133 h 1525281"/>
                <a:gd name="connsiteX6" fmla="*/ 1411510 w 1760673"/>
                <a:gd name="connsiteY6" fmla="*/ 1514084 h 1525281"/>
                <a:gd name="connsiteX7" fmla="*/ 881236 w 1760673"/>
                <a:gd name="connsiteY7" fmla="*/ 1334490 h 1525281"/>
                <a:gd name="connsiteX8" fmla="*/ 334029 w 1760673"/>
                <a:gd name="connsiteY8" fmla="*/ 1514084 h 1525281"/>
                <a:gd name="connsiteX9" fmla="*/ 486294 w 1760673"/>
                <a:gd name="connsiteY9" fmla="*/ 934770 h 1525281"/>
                <a:gd name="connsiteX10" fmla="*/ 1070 w 1760673"/>
                <a:gd name="connsiteY10" fmla="*/ 578446 h 1525281"/>
                <a:gd name="connsiteX0" fmla="*/ 1070 w 1749565"/>
                <a:gd name="connsiteY0" fmla="*/ 578589 h 1525424"/>
                <a:gd name="connsiteX1" fmla="*/ 633500 w 1749565"/>
                <a:gd name="connsiteY1" fmla="*/ 460265 h 1525424"/>
                <a:gd name="connsiteX2" fmla="*/ 872770 w 1749565"/>
                <a:gd name="connsiteY2" fmla="*/ 333 h 1525424"/>
                <a:gd name="connsiteX3" fmla="*/ 1105598 w 1749565"/>
                <a:gd name="connsiteY3" fmla="*/ 535307 h 1525424"/>
                <a:gd name="connsiteX4" fmla="*/ 1744469 w 1749565"/>
                <a:gd name="connsiteY4" fmla="*/ 578589 h 1525424"/>
                <a:gd name="connsiteX5" fmla="*/ 1392327 w 1749565"/>
                <a:gd name="connsiteY5" fmla="*/ 963276 h 1525424"/>
                <a:gd name="connsiteX6" fmla="*/ 1411510 w 1749565"/>
                <a:gd name="connsiteY6" fmla="*/ 1514227 h 1525424"/>
                <a:gd name="connsiteX7" fmla="*/ 881236 w 1749565"/>
                <a:gd name="connsiteY7" fmla="*/ 1334633 h 1525424"/>
                <a:gd name="connsiteX8" fmla="*/ 334029 w 1749565"/>
                <a:gd name="connsiteY8" fmla="*/ 1514227 h 1525424"/>
                <a:gd name="connsiteX9" fmla="*/ 486294 w 1749565"/>
                <a:gd name="connsiteY9" fmla="*/ 934913 h 1525424"/>
                <a:gd name="connsiteX10" fmla="*/ 1070 w 1749565"/>
                <a:gd name="connsiteY10" fmla="*/ 578589 h 1525424"/>
                <a:gd name="connsiteX0" fmla="*/ 1070 w 1744929"/>
                <a:gd name="connsiteY0" fmla="*/ 578589 h 1525491"/>
                <a:gd name="connsiteX1" fmla="*/ 633500 w 1744929"/>
                <a:gd name="connsiteY1" fmla="*/ 460265 h 1525491"/>
                <a:gd name="connsiteX2" fmla="*/ 872770 w 1744929"/>
                <a:gd name="connsiteY2" fmla="*/ 333 h 1525491"/>
                <a:gd name="connsiteX3" fmla="*/ 1105598 w 1744929"/>
                <a:gd name="connsiteY3" fmla="*/ 535307 h 1525491"/>
                <a:gd name="connsiteX4" fmla="*/ 1744469 w 1744929"/>
                <a:gd name="connsiteY4" fmla="*/ 578589 h 1525491"/>
                <a:gd name="connsiteX5" fmla="*/ 1207316 w 1744929"/>
                <a:gd name="connsiteY5" fmla="*/ 943863 h 1525491"/>
                <a:gd name="connsiteX6" fmla="*/ 1411510 w 1744929"/>
                <a:gd name="connsiteY6" fmla="*/ 1514227 h 1525491"/>
                <a:gd name="connsiteX7" fmla="*/ 881236 w 1744929"/>
                <a:gd name="connsiteY7" fmla="*/ 1334633 h 1525491"/>
                <a:gd name="connsiteX8" fmla="*/ 334029 w 1744929"/>
                <a:gd name="connsiteY8" fmla="*/ 1514227 h 1525491"/>
                <a:gd name="connsiteX9" fmla="*/ 486294 w 1744929"/>
                <a:gd name="connsiteY9" fmla="*/ 934913 h 1525491"/>
                <a:gd name="connsiteX10" fmla="*/ 1070 w 1744929"/>
                <a:gd name="connsiteY10" fmla="*/ 578589 h 1525491"/>
                <a:gd name="connsiteX0" fmla="*/ 1070 w 1746585"/>
                <a:gd name="connsiteY0" fmla="*/ 578589 h 1525637"/>
                <a:gd name="connsiteX1" fmla="*/ 633500 w 1746585"/>
                <a:gd name="connsiteY1" fmla="*/ 460265 h 1525637"/>
                <a:gd name="connsiteX2" fmla="*/ 872770 w 1746585"/>
                <a:gd name="connsiteY2" fmla="*/ 333 h 1525637"/>
                <a:gd name="connsiteX3" fmla="*/ 1105598 w 1746585"/>
                <a:gd name="connsiteY3" fmla="*/ 535307 h 1525637"/>
                <a:gd name="connsiteX4" fmla="*/ 1744469 w 1746585"/>
                <a:gd name="connsiteY4" fmla="*/ 578589 h 1525637"/>
                <a:gd name="connsiteX5" fmla="*/ 1306434 w 1746585"/>
                <a:gd name="connsiteY5" fmla="*/ 940724 h 1525637"/>
                <a:gd name="connsiteX6" fmla="*/ 1411510 w 1746585"/>
                <a:gd name="connsiteY6" fmla="*/ 1514227 h 1525637"/>
                <a:gd name="connsiteX7" fmla="*/ 881236 w 1746585"/>
                <a:gd name="connsiteY7" fmla="*/ 1334633 h 1525637"/>
                <a:gd name="connsiteX8" fmla="*/ 334029 w 1746585"/>
                <a:gd name="connsiteY8" fmla="*/ 1514227 h 1525637"/>
                <a:gd name="connsiteX9" fmla="*/ 486294 w 1746585"/>
                <a:gd name="connsiteY9" fmla="*/ 934913 h 1525637"/>
                <a:gd name="connsiteX10" fmla="*/ 1070 w 1746585"/>
                <a:gd name="connsiteY10" fmla="*/ 578589 h 1525637"/>
                <a:gd name="connsiteX0" fmla="*/ 1070 w 1746282"/>
                <a:gd name="connsiteY0" fmla="*/ 578589 h 1525637"/>
                <a:gd name="connsiteX1" fmla="*/ 633500 w 1746282"/>
                <a:gd name="connsiteY1" fmla="*/ 460265 h 1525637"/>
                <a:gd name="connsiteX2" fmla="*/ 872770 w 1746282"/>
                <a:gd name="connsiteY2" fmla="*/ 333 h 1525637"/>
                <a:gd name="connsiteX3" fmla="*/ 1105598 w 1746282"/>
                <a:gd name="connsiteY3" fmla="*/ 535307 h 1525637"/>
                <a:gd name="connsiteX4" fmla="*/ 1744469 w 1746282"/>
                <a:gd name="connsiteY4" fmla="*/ 578589 h 1525637"/>
                <a:gd name="connsiteX5" fmla="*/ 1306434 w 1746282"/>
                <a:gd name="connsiteY5" fmla="*/ 940724 h 1525637"/>
                <a:gd name="connsiteX6" fmla="*/ 1411510 w 1746282"/>
                <a:gd name="connsiteY6" fmla="*/ 1514227 h 1525637"/>
                <a:gd name="connsiteX7" fmla="*/ 881236 w 1746282"/>
                <a:gd name="connsiteY7" fmla="*/ 1334633 h 1525637"/>
                <a:gd name="connsiteX8" fmla="*/ 334029 w 1746282"/>
                <a:gd name="connsiteY8" fmla="*/ 1514227 h 1525637"/>
                <a:gd name="connsiteX9" fmla="*/ 486294 w 1746282"/>
                <a:gd name="connsiteY9" fmla="*/ 934913 h 1525637"/>
                <a:gd name="connsiteX10" fmla="*/ 1070 w 1746282"/>
                <a:gd name="connsiteY10" fmla="*/ 578589 h 1525637"/>
                <a:gd name="connsiteX0" fmla="*/ 1070 w 1613404"/>
                <a:gd name="connsiteY0" fmla="*/ 578589 h 1525637"/>
                <a:gd name="connsiteX1" fmla="*/ 633500 w 1613404"/>
                <a:gd name="connsiteY1" fmla="*/ 460265 h 1525637"/>
                <a:gd name="connsiteX2" fmla="*/ 872770 w 1613404"/>
                <a:gd name="connsiteY2" fmla="*/ 333 h 1525637"/>
                <a:gd name="connsiteX3" fmla="*/ 1105598 w 1613404"/>
                <a:gd name="connsiteY3" fmla="*/ 535307 h 1525637"/>
                <a:gd name="connsiteX4" fmla="*/ 1610840 w 1613404"/>
                <a:gd name="connsiteY4" fmla="*/ 585627 h 1525637"/>
                <a:gd name="connsiteX5" fmla="*/ 1306434 w 1613404"/>
                <a:gd name="connsiteY5" fmla="*/ 940724 h 1525637"/>
                <a:gd name="connsiteX6" fmla="*/ 1411510 w 1613404"/>
                <a:gd name="connsiteY6" fmla="*/ 1514227 h 1525637"/>
                <a:gd name="connsiteX7" fmla="*/ 881236 w 1613404"/>
                <a:gd name="connsiteY7" fmla="*/ 1334633 h 1525637"/>
                <a:gd name="connsiteX8" fmla="*/ 334029 w 1613404"/>
                <a:gd name="connsiteY8" fmla="*/ 1514227 h 1525637"/>
                <a:gd name="connsiteX9" fmla="*/ 486294 w 1613404"/>
                <a:gd name="connsiteY9" fmla="*/ 934913 h 1525637"/>
                <a:gd name="connsiteX10" fmla="*/ 1070 w 1613404"/>
                <a:gd name="connsiteY10" fmla="*/ 578589 h 1525637"/>
                <a:gd name="connsiteX0" fmla="*/ 1070 w 1623019"/>
                <a:gd name="connsiteY0" fmla="*/ 578589 h 1525637"/>
                <a:gd name="connsiteX1" fmla="*/ 633500 w 1623019"/>
                <a:gd name="connsiteY1" fmla="*/ 460265 h 1525637"/>
                <a:gd name="connsiteX2" fmla="*/ 872770 w 1623019"/>
                <a:gd name="connsiteY2" fmla="*/ 333 h 1525637"/>
                <a:gd name="connsiteX3" fmla="*/ 1105598 w 1623019"/>
                <a:gd name="connsiteY3" fmla="*/ 535307 h 1525637"/>
                <a:gd name="connsiteX4" fmla="*/ 1610840 w 1623019"/>
                <a:gd name="connsiteY4" fmla="*/ 585627 h 1525637"/>
                <a:gd name="connsiteX5" fmla="*/ 1306434 w 1623019"/>
                <a:gd name="connsiteY5" fmla="*/ 940724 h 1525637"/>
                <a:gd name="connsiteX6" fmla="*/ 1411510 w 1623019"/>
                <a:gd name="connsiteY6" fmla="*/ 1514227 h 1525637"/>
                <a:gd name="connsiteX7" fmla="*/ 881236 w 1623019"/>
                <a:gd name="connsiteY7" fmla="*/ 1334633 h 1525637"/>
                <a:gd name="connsiteX8" fmla="*/ 334029 w 1623019"/>
                <a:gd name="connsiteY8" fmla="*/ 1514227 h 1525637"/>
                <a:gd name="connsiteX9" fmla="*/ 486294 w 1623019"/>
                <a:gd name="connsiteY9" fmla="*/ 934913 h 1525637"/>
                <a:gd name="connsiteX10" fmla="*/ 1070 w 1623019"/>
                <a:gd name="connsiteY10" fmla="*/ 578589 h 1525637"/>
                <a:gd name="connsiteX0" fmla="*/ 862 w 1622811"/>
                <a:gd name="connsiteY0" fmla="*/ 578589 h 1525637"/>
                <a:gd name="connsiteX1" fmla="*/ 633292 w 1622811"/>
                <a:gd name="connsiteY1" fmla="*/ 460265 h 1525637"/>
                <a:gd name="connsiteX2" fmla="*/ 872562 w 1622811"/>
                <a:gd name="connsiteY2" fmla="*/ 333 h 1525637"/>
                <a:gd name="connsiteX3" fmla="*/ 1105390 w 1622811"/>
                <a:gd name="connsiteY3" fmla="*/ 535307 h 1525637"/>
                <a:gd name="connsiteX4" fmla="*/ 1610632 w 1622811"/>
                <a:gd name="connsiteY4" fmla="*/ 585627 h 1525637"/>
                <a:gd name="connsiteX5" fmla="*/ 1306226 w 1622811"/>
                <a:gd name="connsiteY5" fmla="*/ 940724 h 1525637"/>
                <a:gd name="connsiteX6" fmla="*/ 1411302 w 1622811"/>
                <a:gd name="connsiteY6" fmla="*/ 1514227 h 1525637"/>
                <a:gd name="connsiteX7" fmla="*/ 881028 w 1622811"/>
                <a:gd name="connsiteY7" fmla="*/ 1334633 h 1525637"/>
                <a:gd name="connsiteX8" fmla="*/ 333821 w 1622811"/>
                <a:gd name="connsiteY8" fmla="*/ 1514227 h 1525637"/>
                <a:gd name="connsiteX9" fmla="*/ 486086 w 1622811"/>
                <a:gd name="connsiteY9" fmla="*/ 934913 h 1525637"/>
                <a:gd name="connsiteX10" fmla="*/ 862 w 1622811"/>
                <a:gd name="connsiteY10" fmla="*/ 578589 h 1525637"/>
                <a:gd name="connsiteX0" fmla="*/ 1223 w 1623172"/>
                <a:gd name="connsiteY0" fmla="*/ 578589 h 1525637"/>
                <a:gd name="connsiteX1" fmla="*/ 633653 w 1623172"/>
                <a:gd name="connsiteY1" fmla="*/ 460265 h 1525637"/>
                <a:gd name="connsiteX2" fmla="*/ 872923 w 1623172"/>
                <a:gd name="connsiteY2" fmla="*/ 333 h 1525637"/>
                <a:gd name="connsiteX3" fmla="*/ 1105751 w 1623172"/>
                <a:gd name="connsiteY3" fmla="*/ 535307 h 1525637"/>
                <a:gd name="connsiteX4" fmla="*/ 1610993 w 1623172"/>
                <a:gd name="connsiteY4" fmla="*/ 585627 h 1525637"/>
                <a:gd name="connsiteX5" fmla="*/ 1306587 w 1623172"/>
                <a:gd name="connsiteY5" fmla="*/ 940724 h 1525637"/>
                <a:gd name="connsiteX6" fmla="*/ 1411663 w 1623172"/>
                <a:gd name="connsiteY6" fmla="*/ 1514227 h 1525637"/>
                <a:gd name="connsiteX7" fmla="*/ 881389 w 1623172"/>
                <a:gd name="connsiteY7" fmla="*/ 1334633 h 1525637"/>
                <a:gd name="connsiteX8" fmla="*/ 334182 w 1623172"/>
                <a:gd name="connsiteY8" fmla="*/ 1514227 h 1525637"/>
                <a:gd name="connsiteX9" fmla="*/ 461293 w 1623172"/>
                <a:gd name="connsiteY9" fmla="*/ 997798 h 1525637"/>
                <a:gd name="connsiteX10" fmla="*/ 1223 w 1623172"/>
                <a:gd name="connsiteY10" fmla="*/ 578589 h 1525637"/>
                <a:gd name="connsiteX0" fmla="*/ 2303 w 1624252"/>
                <a:gd name="connsiteY0" fmla="*/ 578589 h 1525637"/>
                <a:gd name="connsiteX1" fmla="*/ 634733 w 1624252"/>
                <a:gd name="connsiteY1" fmla="*/ 460265 h 1525637"/>
                <a:gd name="connsiteX2" fmla="*/ 874003 w 1624252"/>
                <a:gd name="connsiteY2" fmla="*/ 333 h 1525637"/>
                <a:gd name="connsiteX3" fmla="*/ 1106831 w 1624252"/>
                <a:gd name="connsiteY3" fmla="*/ 535307 h 1525637"/>
                <a:gd name="connsiteX4" fmla="*/ 1612073 w 1624252"/>
                <a:gd name="connsiteY4" fmla="*/ 585627 h 1525637"/>
                <a:gd name="connsiteX5" fmla="*/ 1307667 w 1624252"/>
                <a:gd name="connsiteY5" fmla="*/ 940724 h 1525637"/>
                <a:gd name="connsiteX6" fmla="*/ 1412743 w 1624252"/>
                <a:gd name="connsiteY6" fmla="*/ 1514227 h 1525637"/>
                <a:gd name="connsiteX7" fmla="*/ 882469 w 1624252"/>
                <a:gd name="connsiteY7" fmla="*/ 1334633 h 1525637"/>
                <a:gd name="connsiteX8" fmla="*/ 335262 w 1624252"/>
                <a:gd name="connsiteY8" fmla="*/ 1514227 h 1525637"/>
                <a:gd name="connsiteX9" fmla="*/ 407628 w 1624252"/>
                <a:gd name="connsiteY9" fmla="*/ 1012949 h 1525637"/>
                <a:gd name="connsiteX10" fmla="*/ 2303 w 1624252"/>
                <a:gd name="connsiteY10" fmla="*/ 578589 h 1525637"/>
                <a:gd name="connsiteX0" fmla="*/ 2303 w 1614098"/>
                <a:gd name="connsiteY0" fmla="*/ 578304 h 1525352"/>
                <a:gd name="connsiteX1" fmla="*/ 634733 w 1614098"/>
                <a:gd name="connsiteY1" fmla="*/ 459980 h 1525352"/>
                <a:gd name="connsiteX2" fmla="*/ 874003 w 1614098"/>
                <a:gd name="connsiteY2" fmla="*/ 48 h 1525352"/>
                <a:gd name="connsiteX3" fmla="*/ 1131025 w 1614098"/>
                <a:gd name="connsiteY3" fmla="*/ 431915 h 1525352"/>
                <a:gd name="connsiteX4" fmla="*/ 1612073 w 1614098"/>
                <a:gd name="connsiteY4" fmla="*/ 585342 h 1525352"/>
                <a:gd name="connsiteX5" fmla="*/ 1307667 w 1614098"/>
                <a:gd name="connsiteY5" fmla="*/ 940439 h 1525352"/>
                <a:gd name="connsiteX6" fmla="*/ 1412743 w 1614098"/>
                <a:gd name="connsiteY6" fmla="*/ 1513942 h 1525352"/>
                <a:gd name="connsiteX7" fmla="*/ 882469 w 1614098"/>
                <a:gd name="connsiteY7" fmla="*/ 1334348 h 1525352"/>
                <a:gd name="connsiteX8" fmla="*/ 335262 w 1614098"/>
                <a:gd name="connsiteY8" fmla="*/ 1513942 h 1525352"/>
                <a:gd name="connsiteX9" fmla="*/ 407628 w 1614098"/>
                <a:gd name="connsiteY9" fmla="*/ 1012664 h 1525352"/>
                <a:gd name="connsiteX10" fmla="*/ 2303 w 1614098"/>
                <a:gd name="connsiteY10" fmla="*/ 578304 h 1525352"/>
                <a:gd name="connsiteX0" fmla="*/ 1542 w 1613337"/>
                <a:gd name="connsiteY0" fmla="*/ 578309 h 1525357"/>
                <a:gd name="connsiteX1" fmla="*/ 590106 w 1613337"/>
                <a:gd name="connsiteY1" fmla="*/ 404900 h 1525357"/>
                <a:gd name="connsiteX2" fmla="*/ 873242 w 1613337"/>
                <a:gd name="connsiteY2" fmla="*/ 53 h 1525357"/>
                <a:gd name="connsiteX3" fmla="*/ 1130264 w 1613337"/>
                <a:gd name="connsiteY3" fmla="*/ 431920 h 1525357"/>
                <a:gd name="connsiteX4" fmla="*/ 1611312 w 1613337"/>
                <a:gd name="connsiteY4" fmla="*/ 585347 h 1525357"/>
                <a:gd name="connsiteX5" fmla="*/ 1306906 w 1613337"/>
                <a:gd name="connsiteY5" fmla="*/ 940444 h 1525357"/>
                <a:gd name="connsiteX6" fmla="*/ 1411982 w 1613337"/>
                <a:gd name="connsiteY6" fmla="*/ 1513947 h 1525357"/>
                <a:gd name="connsiteX7" fmla="*/ 881708 w 1613337"/>
                <a:gd name="connsiteY7" fmla="*/ 1334353 h 1525357"/>
                <a:gd name="connsiteX8" fmla="*/ 334501 w 1613337"/>
                <a:gd name="connsiteY8" fmla="*/ 1513947 h 1525357"/>
                <a:gd name="connsiteX9" fmla="*/ 406867 w 1613337"/>
                <a:gd name="connsiteY9" fmla="*/ 1012669 h 1525357"/>
                <a:gd name="connsiteX10" fmla="*/ 1542 w 1613337"/>
                <a:gd name="connsiteY10" fmla="*/ 578309 h 1525357"/>
                <a:gd name="connsiteX0" fmla="*/ 818 w 1612613"/>
                <a:gd name="connsiteY0" fmla="*/ 578279 h 1525327"/>
                <a:gd name="connsiteX1" fmla="*/ 537575 w 1612613"/>
                <a:gd name="connsiteY1" fmla="*/ 414311 h 1525327"/>
                <a:gd name="connsiteX2" fmla="*/ 872518 w 1612613"/>
                <a:gd name="connsiteY2" fmla="*/ 23 h 1525327"/>
                <a:gd name="connsiteX3" fmla="*/ 1129540 w 1612613"/>
                <a:gd name="connsiteY3" fmla="*/ 431890 h 1525327"/>
                <a:gd name="connsiteX4" fmla="*/ 1610588 w 1612613"/>
                <a:gd name="connsiteY4" fmla="*/ 585317 h 1525327"/>
                <a:gd name="connsiteX5" fmla="*/ 1306182 w 1612613"/>
                <a:gd name="connsiteY5" fmla="*/ 940414 h 1525327"/>
                <a:gd name="connsiteX6" fmla="*/ 1411258 w 1612613"/>
                <a:gd name="connsiteY6" fmla="*/ 1513917 h 1525327"/>
                <a:gd name="connsiteX7" fmla="*/ 880984 w 1612613"/>
                <a:gd name="connsiteY7" fmla="*/ 1334323 h 1525327"/>
                <a:gd name="connsiteX8" fmla="*/ 333777 w 1612613"/>
                <a:gd name="connsiteY8" fmla="*/ 1513917 h 1525327"/>
                <a:gd name="connsiteX9" fmla="*/ 406143 w 1612613"/>
                <a:gd name="connsiteY9" fmla="*/ 1012639 h 1525327"/>
                <a:gd name="connsiteX10" fmla="*/ 818 w 1612613"/>
                <a:gd name="connsiteY10" fmla="*/ 578279 h 1525327"/>
                <a:gd name="connsiteX0" fmla="*/ 818 w 1612613"/>
                <a:gd name="connsiteY0" fmla="*/ 578279 h 1525327"/>
                <a:gd name="connsiteX1" fmla="*/ 537575 w 1612613"/>
                <a:gd name="connsiteY1" fmla="*/ 414311 h 1525327"/>
                <a:gd name="connsiteX2" fmla="*/ 872518 w 1612613"/>
                <a:gd name="connsiteY2" fmla="*/ 23 h 1525327"/>
                <a:gd name="connsiteX3" fmla="*/ 1129540 w 1612613"/>
                <a:gd name="connsiteY3" fmla="*/ 431890 h 1525327"/>
                <a:gd name="connsiteX4" fmla="*/ 1610588 w 1612613"/>
                <a:gd name="connsiteY4" fmla="*/ 585317 h 1525327"/>
                <a:gd name="connsiteX5" fmla="*/ 1306182 w 1612613"/>
                <a:gd name="connsiteY5" fmla="*/ 940414 h 1525327"/>
                <a:gd name="connsiteX6" fmla="*/ 1411258 w 1612613"/>
                <a:gd name="connsiteY6" fmla="*/ 1513917 h 1525327"/>
                <a:gd name="connsiteX7" fmla="*/ 880984 w 1612613"/>
                <a:gd name="connsiteY7" fmla="*/ 1334323 h 1525327"/>
                <a:gd name="connsiteX8" fmla="*/ 333777 w 1612613"/>
                <a:gd name="connsiteY8" fmla="*/ 1513917 h 1525327"/>
                <a:gd name="connsiteX9" fmla="*/ 406143 w 1612613"/>
                <a:gd name="connsiteY9" fmla="*/ 1012639 h 1525327"/>
                <a:gd name="connsiteX10" fmla="*/ 818 w 1612613"/>
                <a:gd name="connsiteY10" fmla="*/ 578279 h 1525327"/>
                <a:gd name="connsiteX0" fmla="*/ 818 w 1612613"/>
                <a:gd name="connsiteY0" fmla="*/ 578277 h 1525325"/>
                <a:gd name="connsiteX1" fmla="*/ 537575 w 1612613"/>
                <a:gd name="connsiteY1" fmla="*/ 414309 h 1525325"/>
                <a:gd name="connsiteX2" fmla="*/ 872518 w 1612613"/>
                <a:gd name="connsiteY2" fmla="*/ 21 h 1525325"/>
                <a:gd name="connsiteX3" fmla="*/ 1129540 w 1612613"/>
                <a:gd name="connsiteY3" fmla="*/ 431888 h 1525325"/>
                <a:gd name="connsiteX4" fmla="*/ 1610588 w 1612613"/>
                <a:gd name="connsiteY4" fmla="*/ 585315 h 1525325"/>
                <a:gd name="connsiteX5" fmla="*/ 1306182 w 1612613"/>
                <a:gd name="connsiteY5" fmla="*/ 940412 h 1525325"/>
                <a:gd name="connsiteX6" fmla="*/ 1411258 w 1612613"/>
                <a:gd name="connsiteY6" fmla="*/ 1513915 h 1525325"/>
                <a:gd name="connsiteX7" fmla="*/ 880984 w 1612613"/>
                <a:gd name="connsiteY7" fmla="*/ 1334321 h 1525325"/>
                <a:gd name="connsiteX8" fmla="*/ 333777 w 1612613"/>
                <a:gd name="connsiteY8" fmla="*/ 1513915 h 1525325"/>
                <a:gd name="connsiteX9" fmla="*/ 406143 w 1612613"/>
                <a:gd name="connsiteY9" fmla="*/ 1012637 h 1525325"/>
                <a:gd name="connsiteX10" fmla="*/ 818 w 1612613"/>
                <a:gd name="connsiteY10" fmla="*/ 578277 h 1525325"/>
                <a:gd name="connsiteX0" fmla="*/ 818 w 1432075"/>
                <a:gd name="connsiteY0" fmla="*/ 578277 h 1525325"/>
                <a:gd name="connsiteX1" fmla="*/ 537575 w 1432075"/>
                <a:gd name="connsiteY1" fmla="*/ 414309 h 1525325"/>
                <a:gd name="connsiteX2" fmla="*/ 872518 w 1432075"/>
                <a:gd name="connsiteY2" fmla="*/ 21 h 1525325"/>
                <a:gd name="connsiteX3" fmla="*/ 1129540 w 1432075"/>
                <a:gd name="connsiteY3" fmla="*/ 431888 h 1525325"/>
                <a:gd name="connsiteX4" fmla="*/ 1306182 w 1432075"/>
                <a:gd name="connsiteY4" fmla="*/ 940412 h 1525325"/>
                <a:gd name="connsiteX5" fmla="*/ 1411258 w 1432075"/>
                <a:gd name="connsiteY5" fmla="*/ 1513915 h 1525325"/>
                <a:gd name="connsiteX6" fmla="*/ 880984 w 1432075"/>
                <a:gd name="connsiteY6" fmla="*/ 1334321 h 1525325"/>
                <a:gd name="connsiteX7" fmla="*/ 333777 w 1432075"/>
                <a:gd name="connsiteY7" fmla="*/ 1513915 h 1525325"/>
                <a:gd name="connsiteX8" fmla="*/ 406143 w 1432075"/>
                <a:gd name="connsiteY8" fmla="*/ 1012637 h 1525325"/>
                <a:gd name="connsiteX9" fmla="*/ 818 w 1432075"/>
                <a:gd name="connsiteY9" fmla="*/ 578277 h 1525325"/>
                <a:gd name="connsiteX0" fmla="*/ 818 w 1313458"/>
                <a:gd name="connsiteY0" fmla="*/ 578277 h 1521740"/>
                <a:gd name="connsiteX1" fmla="*/ 537575 w 1313458"/>
                <a:gd name="connsiteY1" fmla="*/ 414309 h 1521740"/>
                <a:gd name="connsiteX2" fmla="*/ 872518 w 1313458"/>
                <a:gd name="connsiteY2" fmla="*/ 21 h 1521740"/>
                <a:gd name="connsiteX3" fmla="*/ 1129540 w 1313458"/>
                <a:gd name="connsiteY3" fmla="*/ 431888 h 1521740"/>
                <a:gd name="connsiteX4" fmla="*/ 1306182 w 1313458"/>
                <a:gd name="connsiteY4" fmla="*/ 940412 h 1521740"/>
                <a:gd name="connsiteX5" fmla="*/ 880984 w 1313458"/>
                <a:gd name="connsiteY5" fmla="*/ 1334321 h 1521740"/>
                <a:gd name="connsiteX6" fmla="*/ 333777 w 1313458"/>
                <a:gd name="connsiteY6" fmla="*/ 1513915 h 1521740"/>
                <a:gd name="connsiteX7" fmla="*/ 406143 w 1313458"/>
                <a:gd name="connsiteY7" fmla="*/ 1012637 h 1521740"/>
                <a:gd name="connsiteX8" fmla="*/ 818 w 1313458"/>
                <a:gd name="connsiteY8" fmla="*/ 578277 h 15217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3458" h="1521740">
                  <a:moveTo>
                    <a:pt x="818" y="578277"/>
                  </a:moveTo>
                  <a:cubicBezTo>
                    <a:pt x="22723" y="478556"/>
                    <a:pt x="376839" y="518989"/>
                    <a:pt x="537575" y="414309"/>
                  </a:cubicBezTo>
                  <a:cubicBezTo>
                    <a:pt x="698311" y="309629"/>
                    <a:pt x="773857" y="-2909"/>
                    <a:pt x="872518" y="21"/>
                  </a:cubicBezTo>
                  <a:cubicBezTo>
                    <a:pt x="971179" y="2951"/>
                    <a:pt x="1057263" y="275156"/>
                    <a:pt x="1129540" y="431888"/>
                  </a:cubicBezTo>
                  <a:cubicBezTo>
                    <a:pt x="1201817" y="588620"/>
                    <a:pt x="1347608" y="790006"/>
                    <a:pt x="1306182" y="940412"/>
                  </a:cubicBezTo>
                  <a:cubicBezTo>
                    <a:pt x="1264756" y="1090818"/>
                    <a:pt x="1043051" y="1238737"/>
                    <a:pt x="880984" y="1334321"/>
                  </a:cubicBezTo>
                  <a:cubicBezTo>
                    <a:pt x="659071" y="1327864"/>
                    <a:pt x="412917" y="1567529"/>
                    <a:pt x="333777" y="1513915"/>
                  </a:cubicBezTo>
                  <a:cubicBezTo>
                    <a:pt x="254637" y="1460301"/>
                    <a:pt x="408243" y="1212879"/>
                    <a:pt x="406143" y="1012637"/>
                  </a:cubicBezTo>
                  <a:cubicBezTo>
                    <a:pt x="404043" y="812395"/>
                    <a:pt x="-21087" y="677998"/>
                    <a:pt x="818" y="578277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星: 5 pt 10">
              <a:extLst>
                <a:ext uri="{FF2B5EF4-FFF2-40B4-BE49-F238E27FC236}">
                  <a16:creationId xmlns:a16="http://schemas.microsoft.com/office/drawing/2014/main" id="{DC6C9FED-B323-4DD7-9E47-60005C0F4B0C}"/>
                </a:ext>
              </a:extLst>
            </p:cNvPr>
            <p:cNvSpPr/>
            <p:nvPr/>
          </p:nvSpPr>
          <p:spPr>
            <a:xfrm rot="19965539">
              <a:off x="5116088" y="3521634"/>
              <a:ext cx="1063117" cy="1005571"/>
            </a:xfrm>
            <a:custGeom>
              <a:avLst/>
              <a:gdLst>
                <a:gd name="connsiteX0" fmla="*/ 2 w 1743403"/>
                <a:gd name="connsiteY0" fmla="*/ 578256 h 1513898"/>
                <a:gd name="connsiteX1" fmla="*/ 529666 w 1743403"/>
                <a:gd name="connsiteY1" fmla="*/ 407025 h 1513898"/>
                <a:gd name="connsiteX2" fmla="*/ 871702 w 1743403"/>
                <a:gd name="connsiteY2" fmla="*/ 0 h 1513898"/>
                <a:gd name="connsiteX3" fmla="*/ 1213737 w 1743403"/>
                <a:gd name="connsiteY3" fmla="*/ 407025 h 1513898"/>
                <a:gd name="connsiteX4" fmla="*/ 1743401 w 1743403"/>
                <a:gd name="connsiteY4" fmla="*/ 578256 h 1513898"/>
                <a:gd name="connsiteX5" fmla="*/ 1425126 w 1743403"/>
                <a:gd name="connsiteY5" fmla="*/ 1001043 h 1513898"/>
                <a:gd name="connsiteX6" fmla="*/ 1410442 w 1743403"/>
                <a:gd name="connsiteY6" fmla="*/ 1513894 h 1513898"/>
                <a:gd name="connsiteX7" fmla="*/ 871702 w 1743403"/>
                <a:gd name="connsiteY7" fmla="*/ 1368166 h 1513898"/>
                <a:gd name="connsiteX8" fmla="*/ 332961 w 1743403"/>
                <a:gd name="connsiteY8" fmla="*/ 1513894 h 1513898"/>
                <a:gd name="connsiteX9" fmla="*/ 318277 w 1743403"/>
                <a:gd name="connsiteY9" fmla="*/ 1001043 h 1513898"/>
                <a:gd name="connsiteX10" fmla="*/ 2 w 1743403"/>
                <a:gd name="connsiteY10" fmla="*/ 578256 h 1513898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425124 w 1743399"/>
                <a:gd name="connsiteY5" fmla="*/ 10010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18275 w 1743399"/>
                <a:gd name="connsiteY9" fmla="*/ 1001043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425124 w 1743399"/>
                <a:gd name="connsiteY5" fmla="*/ 10010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18275 w 1743399"/>
                <a:gd name="connsiteY9" fmla="*/ 1001043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425124 w 1743399"/>
                <a:gd name="connsiteY5" fmla="*/ 10010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18275 w 1743399"/>
                <a:gd name="connsiteY9" fmla="*/ 1001043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425124 w 1743399"/>
                <a:gd name="connsiteY5" fmla="*/ 10010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18275 w 1743399"/>
                <a:gd name="connsiteY9" fmla="*/ 1001043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425124 w 1743399"/>
                <a:gd name="connsiteY5" fmla="*/ 10010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18275 w 1743399"/>
                <a:gd name="connsiteY9" fmla="*/ 1001043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425124 w 1743399"/>
                <a:gd name="connsiteY5" fmla="*/ 10010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18275 w 1743399"/>
                <a:gd name="connsiteY9" fmla="*/ 1001043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425124 w 1743399"/>
                <a:gd name="connsiteY5" fmla="*/ 10010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18275 w 1743399"/>
                <a:gd name="connsiteY9" fmla="*/ 1001043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425124 w 1743399"/>
                <a:gd name="connsiteY5" fmla="*/ 10010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18275 w 1743399"/>
                <a:gd name="connsiteY9" fmla="*/ 1001043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425124 w 1743399"/>
                <a:gd name="connsiteY5" fmla="*/ 10010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18275 w 1743399"/>
                <a:gd name="connsiteY9" fmla="*/ 1001043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425124 w 1743399"/>
                <a:gd name="connsiteY5" fmla="*/ 10010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18275 w 1743399"/>
                <a:gd name="connsiteY9" fmla="*/ 1001043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425124 w 1743399"/>
                <a:gd name="connsiteY5" fmla="*/ 10010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18275 w 1743399"/>
                <a:gd name="connsiteY9" fmla="*/ 1001043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425124 w 1743399"/>
                <a:gd name="connsiteY5" fmla="*/ 10010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18275 w 1743399"/>
                <a:gd name="connsiteY9" fmla="*/ 1001043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425124 w 1743399"/>
                <a:gd name="connsiteY5" fmla="*/ 10010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18275 w 1743399"/>
                <a:gd name="connsiteY9" fmla="*/ 1001043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425124 w 1743399"/>
                <a:gd name="connsiteY5" fmla="*/ 10010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18275 w 1743399"/>
                <a:gd name="connsiteY9" fmla="*/ 1001043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425124 w 1743399"/>
                <a:gd name="connsiteY5" fmla="*/ 10010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18275 w 1743399"/>
                <a:gd name="connsiteY9" fmla="*/ 1001043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425124 w 1743399"/>
                <a:gd name="connsiteY5" fmla="*/ 10010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18275 w 1743399"/>
                <a:gd name="connsiteY9" fmla="*/ 1001043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425124 w 1743399"/>
                <a:gd name="connsiteY5" fmla="*/ 10010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18275 w 1743399"/>
                <a:gd name="connsiteY9" fmla="*/ 1001043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425124 w 1743399"/>
                <a:gd name="connsiteY5" fmla="*/ 10010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18275 w 1743399"/>
                <a:gd name="connsiteY9" fmla="*/ 1001043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391257 w 1743399"/>
                <a:gd name="connsiteY5" fmla="*/ 9629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18275 w 1743399"/>
                <a:gd name="connsiteY9" fmla="*/ 1001043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391257 w 1743399"/>
                <a:gd name="connsiteY5" fmla="*/ 9629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18275 w 1743399"/>
                <a:gd name="connsiteY9" fmla="*/ 1001043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391257 w 1743399"/>
                <a:gd name="connsiteY5" fmla="*/ 9629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18275 w 1743399"/>
                <a:gd name="connsiteY9" fmla="*/ 1001043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391257 w 1743399"/>
                <a:gd name="connsiteY5" fmla="*/ 9629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77541 w 1743399"/>
                <a:gd name="connsiteY9" fmla="*/ 933309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391257 w 1743399"/>
                <a:gd name="connsiteY5" fmla="*/ 9629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77541 w 1743399"/>
                <a:gd name="connsiteY9" fmla="*/ 933309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391257 w 1743399"/>
                <a:gd name="connsiteY5" fmla="*/ 9629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77541 w 1743399"/>
                <a:gd name="connsiteY9" fmla="*/ 933309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391257 w 1743399"/>
                <a:gd name="connsiteY5" fmla="*/ 9629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77541 w 1743399"/>
                <a:gd name="connsiteY9" fmla="*/ 933309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391257 w 1743399"/>
                <a:gd name="connsiteY5" fmla="*/ 9629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77541 w 1743399"/>
                <a:gd name="connsiteY9" fmla="*/ 933309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391257 w 1743399"/>
                <a:gd name="connsiteY5" fmla="*/ 962943 h 1513894"/>
                <a:gd name="connsiteX6" fmla="*/ 1410440 w 1743399"/>
                <a:gd name="connsiteY6" fmla="*/ 1513894 h 1513894"/>
                <a:gd name="connsiteX7" fmla="*/ 871700 w 1743399"/>
                <a:gd name="connsiteY7" fmla="*/ 1368166 h 1513894"/>
                <a:gd name="connsiteX8" fmla="*/ 332959 w 1743399"/>
                <a:gd name="connsiteY8" fmla="*/ 1513894 h 1513894"/>
                <a:gd name="connsiteX9" fmla="*/ 377541 w 1743399"/>
                <a:gd name="connsiteY9" fmla="*/ 933309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391257 w 1743399"/>
                <a:gd name="connsiteY5" fmla="*/ 962943 h 1513894"/>
                <a:gd name="connsiteX6" fmla="*/ 1410440 w 1743399"/>
                <a:gd name="connsiteY6" fmla="*/ 1513894 h 1513894"/>
                <a:gd name="connsiteX7" fmla="*/ 880166 w 1743399"/>
                <a:gd name="connsiteY7" fmla="*/ 1334300 h 1513894"/>
                <a:gd name="connsiteX8" fmla="*/ 332959 w 1743399"/>
                <a:gd name="connsiteY8" fmla="*/ 1513894 h 1513894"/>
                <a:gd name="connsiteX9" fmla="*/ 377541 w 1743399"/>
                <a:gd name="connsiteY9" fmla="*/ 933309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391257 w 1743399"/>
                <a:gd name="connsiteY5" fmla="*/ 962943 h 1513894"/>
                <a:gd name="connsiteX6" fmla="*/ 1410440 w 1743399"/>
                <a:gd name="connsiteY6" fmla="*/ 1513894 h 1513894"/>
                <a:gd name="connsiteX7" fmla="*/ 880166 w 1743399"/>
                <a:gd name="connsiteY7" fmla="*/ 1334300 h 1513894"/>
                <a:gd name="connsiteX8" fmla="*/ 332959 w 1743399"/>
                <a:gd name="connsiteY8" fmla="*/ 1513894 h 1513894"/>
                <a:gd name="connsiteX9" fmla="*/ 377541 w 1743399"/>
                <a:gd name="connsiteY9" fmla="*/ 933309 h 1513894"/>
                <a:gd name="connsiteX10" fmla="*/ 0 w 1743399"/>
                <a:gd name="connsiteY10" fmla="*/ 578256 h 1513894"/>
                <a:gd name="connsiteX0" fmla="*/ 0 w 1743399"/>
                <a:gd name="connsiteY0" fmla="*/ 578256 h 1513894"/>
                <a:gd name="connsiteX1" fmla="*/ 529664 w 1743399"/>
                <a:gd name="connsiteY1" fmla="*/ 407025 h 1513894"/>
                <a:gd name="connsiteX2" fmla="*/ 871700 w 1743399"/>
                <a:gd name="connsiteY2" fmla="*/ 0 h 1513894"/>
                <a:gd name="connsiteX3" fmla="*/ 1213735 w 1743399"/>
                <a:gd name="connsiteY3" fmla="*/ 407025 h 1513894"/>
                <a:gd name="connsiteX4" fmla="*/ 1743399 w 1743399"/>
                <a:gd name="connsiteY4" fmla="*/ 578256 h 1513894"/>
                <a:gd name="connsiteX5" fmla="*/ 1391257 w 1743399"/>
                <a:gd name="connsiteY5" fmla="*/ 962943 h 1513894"/>
                <a:gd name="connsiteX6" fmla="*/ 1410440 w 1743399"/>
                <a:gd name="connsiteY6" fmla="*/ 1513894 h 1513894"/>
                <a:gd name="connsiteX7" fmla="*/ 880166 w 1743399"/>
                <a:gd name="connsiteY7" fmla="*/ 1334300 h 1513894"/>
                <a:gd name="connsiteX8" fmla="*/ 332959 w 1743399"/>
                <a:gd name="connsiteY8" fmla="*/ 1513894 h 1513894"/>
                <a:gd name="connsiteX9" fmla="*/ 377541 w 1743399"/>
                <a:gd name="connsiteY9" fmla="*/ 933309 h 1513894"/>
                <a:gd name="connsiteX10" fmla="*/ 0 w 1743399"/>
                <a:gd name="connsiteY10" fmla="*/ 578256 h 1513894"/>
                <a:gd name="connsiteX0" fmla="*/ 0 w 1743399"/>
                <a:gd name="connsiteY0" fmla="*/ 605289 h 1540927"/>
                <a:gd name="connsiteX1" fmla="*/ 529664 w 1743399"/>
                <a:gd name="connsiteY1" fmla="*/ 434058 h 1540927"/>
                <a:gd name="connsiteX2" fmla="*/ 871700 w 1743399"/>
                <a:gd name="connsiteY2" fmla="*/ 27033 h 1540927"/>
                <a:gd name="connsiteX3" fmla="*/ 1213735 w 1743399"/>
                <a:gd name="connsiteY3" fmla="*/ 434058 h 1540927"/>
                <a:gd name="connsiteX4" fmla="*/ 1743399 w 1743399"/>
                <a:gd name="connsiteY4" fmla="*/ 605289 h 1540927"/>
                <a:gd name="connsiteX5" fmla="*/ 1391257 w 1743399"/>
                <a:gd name="connsiteY5" fmla="*/ 989976 h 1540927"/>
                <a:gd name="connsiteX6" fmla="*/ 1410440 w 1743399"/>
                <a:gd name="connsiteY6" fmla="*/ 1540927 h 1540927"/>
                <a:gd name="connsiteX7" fmla="*/ 880166 w 1743399"/>
                <a:gd name="connsiteY7" fmla="*/ 1361333 h 1540927"/>
                <a:gd name="connsiteX8" fmla="*/ 332959 w 1743399"/>
                <a:gd name="connsiteY8" fmla="*/ 1540927 h 1540927"/>
                <a:gd name="connsiteX9" fmla="*/ 377541 w 1743399"/>
                <a:gd name="connsiteY9" fmla="*/ 960342 h 1540927"/>
                <a:gd name="connsiteX10" fmla="*/ 0 w 1743399"/>
                <a:gd name="connsiteY10" fmla="*/ 605289 h 1540927"/>
                <a:gd name="connsiteX0" fmla="*/ 0 w 1743399"/>
                <a:gd name="connsiteY0" fmla="*/ 613374 h 1549012"/>
                <a:gd name="connsiteX1" fmla="*/ 529664 w 1743399"/>
                <a:gd name="connsiteY1" fmla="*/ 442143 h 1549012"/>
                <a:gd name="connsiteX2" fmla="*/ 871700 w 1743399"/>
                <a:gd name="connsiteY2" fmla="*/ 35118 h 1549012"/>
                <a:gd name="connsiteX3" fmla="*/ 1213735 w 1743399"/>
                <a:gd name="connsiteY3" fmla="*/ 442143 h 1549012"/>
                <a:gd name="connsiteX4" fmla="*/ 1743399 w 1743399"/>
                <a:gd name="connsiteY4" fmla="*/ 613374 h 1549012"/>
                <a:gd name="connsiteX5" fmla="*/ 1391257 w 1743399"/>
                <a:gd name="connsiteY5" fmla="*/ 998061 h 1549012"/>
                <a:gd name="connsiteX6" fmla="*/ 1410440 w 1743399"/>
                <a:gd name="connsiteY6" fmla="*/ 1549012 h 1549012"/>
                <a:gd name="connsiteX7" fmla="*/ 880166 w 1743399"/>
                <a:gd name="connsiteY7" fmla="*/ 1369418 h 1549012"/>
                <a:gd name="connsiteX8" fmla="*/ 332959 w 1743399"/>
                <a:gd name="connsiteY8" fmla="*/ 1549012 h 1549012"/>
                <a:gd name="connsiteX9" fmla="*/ 377541 w 1743399"/>
                <a:gd name="connsiteY9" fmla="*/ 968427 h 1549012"/>
                <a:gd name="connsiteX10" fmla="*/ 0 w 1743399"/>
                <a:gd name="connsiteY10" fmla="*/ 613374 h 1549012"/>
                <a:gd name="connsiteX0" fmla="*/ 0 w 1759603"/>
                <a:gd name="connsiteY0" fmla="*/ 613374 h 1549012"/>
                <a:gd name="connsiteX1" fmla="*/ 529664 w 1759603"/>
                <a:gd name="connsiteY1" fmla="*/ 442143 h 1549012"/>
                <a:gd name="connsiteX2" fmla="*/ 871700 w 1759603"/>
                <a:gd name="connsiteY2" fmla="*/ 35118 h 1549012"/>
                <a:gd name="connsiteX3" fmla="*/ 1213735 w 1759603"/>
                <a:gd name="connsiteY3" fmla="*/ 442143 h 1549012"/>
                <a:gd name="connsiteX4" fmla="*/ 1743399 w 1759603"/>
                <a:gd name="connsiteY4" fmla="*/ 613374 h 1549012"/>
                <a:gd name="connsiteX5" fmla="*/ 1391257 w 1759603"/>
                <a:gd name="connsiteY5" fmla="*/ 998061 h 1549012"/>
                <a:gd name="connsiteX6" fmla="*/ 1410440 w 1759603"/>
                <a:gd name="connsiteY6" fmla="*/ 1549012 h 1549012"/>
                <a:gd name="connsiteX7" fmla="*/ 880166 w 1759603"/>
                <a:gd name="connsiteY7" fmla="*/ 1369418 h 1549012"/>
                <a:gd name="connsiteX8" fmla="*/ 332959 w 1759603"/>
                <a:gd name="connsiteY8" fmla="*/ 1549012 h 1549012"/>
                <a:gd name="connsiteX9" fmla="*/ 377541 w 1759603"/>
                <a:gd name="connsiteY9" fmla="*/ 968427 h 1549012"/>
                <a:gd name="connsiteX10" fmla="*/ 0 w 1759603"/>
                <a:gd name="connsiteY10" fmla="*/ 613374 h 1549012"/>
                <a:gd name="connsiteX0" fmla="*/ 0 w 1759603"/>
                <a:gd name="connsiteY0" fmla="*/ 613374 h 1552693"/>
                <a:gd name="connsiteX1" fmla="*/ 529664 w 1759603"/>
                <a:gd name="connsiteY1" fmla="*/ 442143 h 1552693"/>
                <a:gd name="connsiteX2" fmla="*/ 871700 w 1759603"/>
                <a:gd name="connsiteY2" fmla="*/ 35118 h 1552693"/>
                <a:gd name="connsiteX3" fmla="*/ 1213735 w 1759603"/>
                <a:gd name="connsiteY3" fmla="*/ 442143 h 1552693"/>
                <a:gd name="connsiteX4" fmla="*/ 1743399 w 1759603"/>
                <a:gd name="connsiteY4" fmla="*/ 613374 h 1552693"/>
                <a:gd name="connsiteX5" fmla="*/ 1391257 w 1759603"/>
                <a:gd name="connsiteY5" fmla="*/ 998061 h 1552693"/>
                <a:gd name="connsiteX6" fmla="*/ 1410440 w 1759603"/>
                <a:gd name="connsiteY6" fmla="*/ 1549012 h 1552693"/>
                <a:gd name="connsiteX7" fmla="*/ 880166 w 1759603"/>
                <a:gd name="connsiteY7" fmla="*/ 1369418 h 1552693"/>
                <a:gd name="connsiteX8" fmla="*/ 332959 w 1759603"/>
                <a:gd name="connsiteY8" fmla="*/ 1549012 h 1552693"/>
                <a:gd name="connsiteX9" fmla="*/ 377541 w 1759603"/>
                <a:gd name="connsiteY9" fmla="*/ 968427 h 1552693"/>
                <a:gd name="connsiteX10" fmla="*/ 0 w 1759603"/>
                <a:gd name="connsiteY10" fmla="*/ 613374 h 1552693"/>
                <a:gd name="connsiteX0" fmla="*/ 0 w 1759603"/>
                <a:gd name="connsiteY0" fmla="*/ 613374 h 1595403"/>
                <a:gd name="connsiteX1" fmla="*/ 529664 w 1759603"/>
                <a:gd name="connsiteY1" fmla="*/ 442143 h 1595403"/>
                <a:gd name="connsiteX2" fmla="*/ 871700 w 1759603"/>
                <a:gd name="connsiteY2" fmla="*/ 35118 h 1595403"/>
                <a:gd name="connsiteX3" fmla="*/ 1213735 w 1759603"/>
                <a:gd name="connsiteY3" fmla="*/ 442143 h 1595403"/>
                <a:gd name="connsiteX4" fmla="*/ 1743399 w 1759603"/>
                <a:gd name="connsiteY4" fmla="*/ 613374 h 1595403"/>
                <a:gd name="connsiteX5" fmla="*/ 1391257 w 1759603"/>
                <a:gd name="connsiteY5" fmla="*/ 998061 h 1595403"/>
                <a:gd name="connsiteX6" fmla="*/ 1410440 w 1759603"/>
                <a:gd name="connsiteY6" fmla="*/ 1549012 h 1595403"/>
                <a:gd name="connsiteX7" fmla="*/ 880166 w 1759603"/>
                <a:gd name="connsiteY7" fmla="*/ 1369418 h 1595403"/>
                <a:gd name="connsiteX8" fmla="*/ 332959 w 1759603"/>
                <a:gd name="connsiteY8" fmla="*/ 1549012 h 1595403"/>
                <a:gd name="connsiteX9" fmla="*/ 377541 w 1759603"/>
                <a:gd name="connsiteY9" fmla="*/ 968427 h 1595403"/>
                <a:gd name="connsiteX10" fmla="*/ 0 w 1759603"/>
                <a:gd name="connsiteY10" fmla="*/ 613374 h 1595403"/>
                <a:gd name="connsiteX0" fmla="*/ 2797 w 1762400"/>
                <a:gd name="connsiteY0" fmla="*/ 613374 h 1595403"/>
                <a:gd name="connsiteX1" fmla="*/ 532461 w 1762400"/>
                <a:gd name="connsiteY1" fmla="*/ 442143 h 1595403"/>
                <a:gd name="connsiteX2" fmla="*/ 874497 w 1762400"/>
                <a:gd name="connsiteY2" fmla="*/ 35118 h 1595403"/>
                <a:gd name="connsiteX3" fmla="*/ 1216532 w 1762400"/>
                <a:gd name="connsiteY3" fmla="*/ 442143 h 1595403"/>
                <a:gd name="connsiteX4" fmla="*/ 1746196 w 1762400"/>
                <a:gd name="connsiteY4" fmla="*/ 613374 h 1595403"/>
                <a:gd name="connsiteX5" fmla="*/ 1394054 w 1762400"/>
                <a:gd name="connsiteY5" fmla="*/ 998061 h 1595403"/>
                <a:gd name="connsiteX6" fmla="*/ 1413237 w 1762400"/>
                <a:gd name="connsiteY6" fmla="*/ 1549012 h 1595403"/>
                <a:gd name="connsiteX7" fmla="*/ 882963 w 1762400"/>
                <a:gd name="connsiteY7" fmla="*/ 1369418 h 1595403"/>
                <a:gd name="connsiteX8" fmla="*/ 335756 w 1762400"/>
                <a:gd name="connsiteY8" fmla="*/ 1549012 h 1595403"/>
                <a:gd name="connsiteX9" fmla="*/ 380338 w 1762400"/>
                <a:gd name="connsiteY9" fmla="*/ 968427 h 1595403"/>
                <a:gd name="connsiteX10" fmla="*/ 2797 w 1762400"/>
                <a:gd name="connsiteY10" fmla="*/ 613374 h 1595403"/>
                <a:gd name="connsiteX0" fmla="*/ 22565 w 1782168"/>
                <a:gd name="connsiteY0" fmla="*/ 613374 h 1595403"/>
                <a:gd name="connsiteX1" fmla="*/ 552229 w 1782168"/>
                <a:gd name="connsiteY1" fmla="*/ 442143 h 1595403"/>
                <a:gd name="connsiteX2" fmla="*/ 894265 w 1782168"/>
                <a:gd name="connsiteY2" fmla="*/ 35118 h 1595403"/>
                <a:gd name="connsiteX3" fmla="*/ 1236300 w 1782168"/>
                <a:gd name="connsiteY3" fmla="*/ 442143 h 1595403"/>
                <a:gd name="connsiteX4" fmla="*/ 1765964 w 1782168"/>
                <a:gd name="connsiteY4" fmla="*/ 613374 h 1595403"/>
                <a:gd name="connsiteX5" fmla="*/ 1413822 w 1782168"/>
                <a:gd name="connsiteY5" fmla="*/ 998061 h 1595403"/>
                <a:gd name="connsiteX6" fmla="*/ 1433005 w 1782168"/>
                <a:gd name="connsiteY6" fmla="*/ 1549012 h 1595403"/>
                <a:gd name="connsiteX7" fmla="*/ 902731 w 1782168"/>
                <a:gd name="connsiteY7" fmla="*/ 1369418 h 1595403"/>
                <a:gd name="connsiteX8" fmla="*/ 355524 w 1782168"/>
                <a:gd name="connsiteY8" fmla="*/ 1549012 h 1595403"/>
                <a:gd name="connsiteX9" fmla="*/ 400106 w 1782168"/>
                <a:gd name="connsiteY9" fmla="*/ 968427 h 1595403"/>
                <a:gd name="connsiteX10" fmla="*/ 22565 w 1782168"/>
                <a:gd name="connsiteY10" fmla="*/ 613374 h 1595403"/>
                <a:gd name="connsiteX0" fmla="*/ 105 w 1759708"/>
                <a:gd name="connsiteY0" fmla="*/ 613374 h 1560209"/>
                <a:gd name="connsiteX1" fmla="*/ 529769 w 1759708"/>
                <a:gd name="connsiteY1" fmla="*/ 442143 h 1560209"/>
                <a:gd name="connsiteX2" fmla="*/ 871805 w 1759708"/>
                <a:gd name="connsiteY2" fmla="*/ 35118 h 1560209"/>
                <a:gd name="connsiteX3" fmla="*/ 1213840 w 1759708"/>
                <a:gd name="connsiteY3" fmla="*/ 442143 h 1560209"/>
                <a:gd name="connsiteX4" fmla="*/ 1743504 w 1759708"/>
                <a:gd name="connsiteY4" fmla="*/ 613374 h 1560209"/>
                <a:gd name="connsiteX5" fmla="*/ 1391362 w 1759708"/>
                <a:gd name="connsiteY5" fmla="*/ 998061 h 1560209"/>
                <a:gd name="connsiteX6" fmla="*/ 1410545 w 1759708"/>
                <a:gd name="connsiteY6" fmla="*/ 1549012 h 1560209"/>
                <a:gd name="connsiteX7" fmla="*/ 880271 w 1759708"/>
                <a:gd name="connsiteY7" fmla="*/ 1369418 h 1560209"/>
                <a:gd name="connsiteX8" fmla="*/ 333064 w 1759708"/>
                <a:gd name="connsiteY8" fmla="*/ 1549012 h 1560209"/>
                <a:gd name="connsiteX9" fmla="*/ 485329 w 1759708"/>
                <a:gd name="connsiteY9" fmla="*/ 969698 h 1560209"/>
                <a:gd name="connsiteX10" fmla="*/ 105 w 1759708"/>
                <a:gd name="connsiteY10" fmla="*/ 613374 h 1560209"/>
                <a:gd name="connsiteX0" fmla="*/ 1070 w 1760673"/>
                <a:gd name="connsiteY0" fmla="*/ 578446 h 1525281"/>
                <a:gd name="connsiteX1" fmla="*/ 633500 w 1760673"/>
                <a:gd name="connsiteY1" fmla="*/ 460122 h 1525281"/>
                <a:gd name="connsiteX2" fmla="*/ 872770 w 1760673"/>
                <a:gd name="connsiteY2" fmla="*/ 190 h 1525281"/>
                <a:gd name="connsiteX3" fmla="*/ 1214805 w 1760673"/>
                <a:gd name="connsiteY3" fmla="*/ 407215 h 1525281"/>
                <a:gd name="connsiteX4" fmla="*/ 1744469 w 1760673"/>
                <a:gd name="connsiteY4" fmla="*/ 578446 h 1525281"/>
                <a:gd name="connsiteX5" fmla="*/ 1392327 w 1760673"/>
                <a:gd name="connsiteY5" fmla="*/ 963133 h 1525281"/>
                <a:gd name="connsiteX6" fmla="*/ 1411510 w 1760673"/>
                <a:gd name="connsiteY6" fmla="*/ 1514084 h 1525281"/>
                <a:gd name="connsiteX7" fmla="*/ 881236 w 1760673"/>
                <a:gd name="connsiteY7" fmla="*/ 1334490 h 1525281"/>
                <a:gd name="connsiteX8" fmla="*/ 334029 w 1760673"/>
                <a:gd name="connsiteY8" fmla="*/ 1514084 h 1525281"/>
                <a:gd name="connsiteX9" fmla="*/ 486294 w 1760673"/>
                <a:gd name="connsiteY9" fmla="*/ 934770 h 1525281"/>
                <a:gd name="connsiteX10" fmla="*/ 1070 w 1760673"/>
                <a:gd name="connsiteY10" fmla="*/ 578446 h 1525281"/>
                <a:gd name="connsiteX0" fmla="*/ 1070 w 1749565"/>
                <a:gd name="connsiteY0" fmla="*/ 578589 h 1525424"/>
                <a:gd name="connsiteX1" fmla="*/ 633500 w 1749565"/>
                <a:gd name="connsiteY1" fmla="*/ 460265 h 1525424"/>
                <a:gd name="connsiteX2" fmla="*/ 872770 w 1749565"/>
                <a:gd name="connsiteY2" fmla="*/ 333 h 1525424"/>
                <a:gd name="connsiteX3" fmla="*/ 1105598 w 1749565"/>
                <a:gd name="connsiteY3" fmla="*/ 535307 h 1525424"/>
                <a:gd name="connsiteX4" fmla="*/ 1744469 w 1749565"/>
                <a:gd name="connsiteY4" fmla="*/ 578589 h 1525424"/>
                <a:gd name="connsiteX5" fmla="*/ 1392327 w 1749565"/>
                <a:gd name="connsiteY5" fmla="*/ 963276 h 1525424"/>
                <a:gd name="connsiteX6" fmla="*/ 1411510 w 1749565"/>
                <a:gd name="connsiteY6" fmla="*/ 1514227 h 1525424"/>
                <a:gd name="connsiteX7" fmla="*/ 881236 w 1749565"/>
                <a:gd name="connsiteY7" fmla="*/ 1334633 h 1525424"/>
                <a:gd name="connsiteX8" fmla="*/ 334029 w 1749565"/>
                <a:gd name="connsiteY8" fmla="*/ 1514227 h 1525424"/>
                <a:gd name="connsiteX9" fmla="*/ 486294 w 1749565"/>
                <a:gd name="connsiteY9" fmla="*/ 934913 h 1525424"/>
                <a:gd name="connsiteX10" fmla="*/ 1070 w 1749565"/>
                <a:gd name="connsiteY10" fmla="*/ 578589 h 1525424"/>
                <a:gd name="connsiteX0" fmla="*/ 1070 w 1744929"/>
                <a:gd name="connsiteY0" fmla="*/ 578589 h 1525491"/>
                <a:gd name="connsiteX1" fmla="*/ 633500 w 1744929"/>
                <a:gd name="connsiteY1" fmla="*/ 460265 h 1525491"/>
                <a:gd name="connsiteX2" fmla="*/ 872770 w 1744929"/>
                <a:gd name="connsiteY2" fmla="*/ 333 h 1525491"/>
                <a:gd name="connsiteX3" fmla="*/ 1105598 w 1744929"/>
                <a:gd name="connsiteY3" fmla="*/ 535307 h 1525491"/>
                <a:gd name="connsiteX4" fmla="*/ 1744469 w 1744929"/>
                <a:gd name="connsiteY4" fmla="*/ 578589 h 1525491"/>
                <a:gd name="connsiteX5" fmla="*/ 1207316 w 1744929"/>
                <a:gd name="connsiteY5" fmla="*/ 943863 h 1525491"/>
                <a:gd name="connsiteX6" fmla="*/ 1411510 w 1744929"/>
                <a:gd name="connsiteY6" fmla="*/ 1514227 h 1525491"/>
                <a:gd name="connsiteX7" fmla="*/ 881236 w 1744929"/>
                <a:gd name="connsiteY7" fmla="*/ 1334633 h 1525491"/>
                <a:gd name="connsiteX8" fmla="*/ 334029 w 1744929"/>
                <a:gd name="connsiteY8" fmla="*/ 1514227 h 1525491"/>
                <a:gd name="connsiteX9" fmla="*/ 486294 w 1744929"/>
                <a:gd name="connsiteY9" fmla="*/ 934913 h 1525491"/>
                <a:gd name="connsiteX10" fmla="*/ 1070 w 1744929"/>
                <a:gd name="connsiteY10" fmla="*/ 578589 h 1525491"/>
                <a:gd name="connsiteX0" fmla="*/ 1070 w 1746585"/>
                <a:gd name="connsiteY0" fmla="*/ 578589 h 1525637"/>
                <a:gd name="connsiteX1" fmla="*/ 633500 w 1746585"/>
                <a:gd name="connsiteY1" fmla="*/ 460265 h 1525637"/>
                <a:gd name="connsiteX2" fmla="*/ 872770 w 1746585"/>
                <a:gd name="connsiteY2" fmla="*/ 333 h 1525637"/>
                <a:gd name="connsiteX3" fmla="*/ 1105598 w 1746585"/>
                <a:gd name="connsiteY3" fmla="*/ 535307 h 1525637"/>
                <a:gd name="connsiteX4" fmla="*/ 1744469 w 1746585"/>
                <a:gd name="connsiteY4" fmla="*/ 578589 h 1525637"/>
                <a:gd name="connsiteX5" fmla="*/ 1306434 w 1746585"/>
                <a:gd name="connsiteY5" fmla="*/ 940724 h 1525637"/>
                <a:gd name="connsiteX6" fmla="*/ 1411510 w 1746585"/>
                <a:gd name="connsiteY6" fmla="*/ 1514227 h 1525637"/>
                <a:gd name="connsiteX7" fmla="*/ 881236 w 1746585"/>
                <a:gd name="connsiteY7" fmla="*/ 1334633 h 1525637"/>
                <a:gd name="connsiteX8" fmla="*/ 334029 w 1746585"/>
                <a:gd name="connsiteY8" fmla="*/ 1514227 h 1525637"/>
                <a:gd name="connsiteX9" fmla="*/ 486294 w 1746585"/>
                <a:gd name="connsiteY9" fmla="*/ 934913 h 1525637"/>
                <a:gd name="connsiteX10" fmla="*/ 1070 w 1746585"/>
                <a:gd name="connsiteY10" fmla="*/ 578589 h 1525637"/>
                <a:gd name="connsiteX0" fmla="*/ 1070 w 1746282"/>
                <a:gd name="connsiteY0" fmla="*/ 578589 h 1525637"/>
                <a:gd name="connsiteX1" fmla="*/ 633500 w 1746282"/>
                <a:gd name="connsiteY1" fmla="*/ 460265 h 1525637"/>
                <a:gd name="connsiteX2" fmla="*/ 872770 w 1746282"/>
                <a:gd name="connsiteY2" fmla="*/ 333 h 1525637"/>
                <a:gd name="connsiteX3" fmla="*/ 1105598 w 1746282"/>
                <a:gd name="connsiteY3" fmla="*/ 535307 h 1525637"/>
                <a:gd name="connsiteX4" fmla="*/ 1744469 w 1746282"/>
                <a:gd name="connsiteY4" fmla="*/ 578589 h 1525637"/>
                <a:gd name="connsiteX5" fmla="*/ 1306434 w 1746282"/>
                <a:gd name="connsiteY5" fmla="*/ 940724 h 1525637"/>
                <a:gd name="connsiteX6" fmla="*/ 1411510 w 1746282"/>
                <a:gd name="connsiteY6" fmla="*/ 1514227 h 1525637"/>
                <a:gd name="connsiteX7" fmla="*/ 881236 w 1746282"/>
                <a:gd name="connsiteY7" fmla="*/ 1334633 h 1525637"/>
                <a:gd name="connsiteX8" fmla="*/ 334029 w 1746282"/>
                <a:gd name="connsiteY8" fmla="*/ 1514227 h 1525637"/>
                <a:gd name="connsiteX9" fmla="*/ 486294 w 1746282"/>
                <a:gd name="connsiteY9" fmla="*/ 934913 h 1525637"/>
                <a:gd name="connsiteX10" fmla="*/ 1070 w 1746282"/>
                <a:gd name="connsiteY10" fmla="*/ 578589 h 1525637"/>
                <a:gd name="connsiteX0" fmla="*/ 1070 w 1613404"/>
                <a:gd name="connsiteY0" fmla="*/ 578589 h 1525637"/>
                <a:gd name="connsiteX1" fmla="*/ 633500 w 1613404"/>
                <a:gd name="connsiteY1" fmla="*/ 460265 h 1525637"/>
                <a:gd name="connsiteX2" fmla="*/ 872770 w 1613404"/>
                <a:gd name="connsiteY2" fmla="*/ 333 h 1525637"/>
                <a:gd name="connsiteX3" fmla="*/ 1105598 w 1613404"/>
                <a:gd name="connsiteY3" fmla="*/ 535307 h 1525637"/>
                <a:gd name="connsiteX4" fmla="*/ 1610840 w 1613404"/>
                <a:gd name="connsiteY4" fmla="*/ 585627 h 1525637"/>
                <a:gd name="connsiteX5" fmla="*/ 1306434 w 1613404"/>
                <a:gd name="connsiteY5" fmla="*/ 940724 h 1525637"/>
                <a:gd name="connsiteX6" fmla="*/ 1411510 w 1613404"/>
                <a:gd name="connsiteY6" fmla="*/ 1514227 h 1525637"/>
                <a:gd name="connsiteX7" fmla="*/ 881236 w 1613404"/>
                <a:gd name="connsiteY7" fmla="*/ 1334633 h 1525637"/>
                <a:gd name="connsiteX8" fmla="*/ 334029 w 1613404"/>
                <a:gd name="connsiteY8" fmla="*/ 1514227 h 1525637"/>
                <a:gd name="connsiteX9" fmla="*/ 486294 w 1613404"/>
                <a:gd name="connsiteY9" fmla="*/ 934913 h 1525637"/>
                <a:gd name="connsiteX10" fmla="*/ 1070 w 1613404"/>
                <a:gd name="connsiteY10" fmla="*/ 578589 h 1525637"/>
                <a:gd name="connsiteX0" fmla="*/ 1070 w 1623019"/>
                <a:gd name="connsiteY0" fmla="*/ 578589 h 1525637"/>
                <a:gd name="connsiteX1" fmla="*/ 633500 w 1623019"/>
                <a:gd name="connsiteY1" fmla="*/ 460265 h 1525637"/>
                <a:gd name="connsiteX2" fmla="*/ 872770 w 1623019"/>
                <a:gd name="connsiteY2" fmla="*/ 333 h 1525637"/>
                <a:gd name="connsiteX3" fmla="*/ 1105598 w 1623019"/>
                <a:gd name="connsiteY3" fmla="*/ 535307 h 1525637"/>
                <a:gd name="connsiteX4" fmla="*/ 1610840 w 1623019"/>
                <a:gd name="connsiteY4" fmla="*/ 585627 h 1525637"/>
                <a:gd name="connsiteX5" fmla="*/ 1306434 w 1623019"/>
                <a:gd name="connsiteY5" fmla="*/ 940724 h 1525637"/>
                <a:gd name="connsiteX6" fmla="*/ 1411510 w 1623019"/>
                <a:gd name="connsiteY6" fmla="*/ 1514227 h 1525637"/>
                <a:gd name="connsiteX7" fmla="*/ 881236 w 1623019"/>
                <a:gd name="connsiteY7" fmla="*/ 1334633 h 1525637"/>
                <a:gd name="connsiteX8" fmla="*/ 334029 w 1623019"/>
                <a:gd name="connsiteY8" fmla="*/ 1514227 h 1525637"/>
                <a:gd name="connsiteX9" fmla="*/ 486294 w 1623019"/>
                <a:gd name="connsiteY9" fmla="*/ 934913 h 1525637"/>
                <a:gd name="connsiteX10" fmla="*/ 1070 w 1623019"/>
                <a:gd name="connsiteY10" fmla="*/ 578589 h 1525637"/>
                <a:gd name="connsiteX0" fmla="*/ 862 w 1622811"/>
                <a:gd name="connsiteY0" fmla="*/ 578589 h 1525637"/>
                <a:gd name="connsiteX1" fmla="*/ 633292 w 1622811"/>
                <a:gd name="connsiteY1" fmla="*/ 460265 h 1525637"/>
                <a:gd name="connsiteX2" fmla="*/ 872562 w 1622811"/>
                <a:gd name="connsiteY2" fmla="*/ 333 h 1525637"/>
                <a:gd name="connsiteX3" fmla="*/ 1105390 w 1622811"/>
                <a:gd name="connsiteY3" fmla="*/ 535307 h 1525637"/>
                <a:gd name="connsiteX4" fmla="*/ 1610632 w 1622811"/>
                <a:gd name="connsiteY4" fmla="*/ 585627 h 1525637"/>
                <a:gd name="connsiteX5" fmla="*/ 1306226 w 1622811"/>
                <a:gd name="connsiteY5" fmla="*/ 940724 h 1525637"/>
                <a:gd name="connsiteX6" fmla="*/ 1411302 w 1622811"/>
                <a:gd name="connsiteY6" fmla="*/ 1514227 h 1525637"/>
                <a:gd name="connsiteX7" fmla="*/ 881028 w 1622811"/>
                <a:gd name="connsiteY7" fmla="*/ 1334633 h 1525637"/>
                <a:gd name="connsiteX8" fmla="*/ 333821 w 1622811"/>
                <a:gd name="connsiteY8" fmla="*/ 1514227 h 1525637"/>
                <a:gd name="connsiteX9" fmla="*/ 486086 w 1622811"/>
                <a:gd name="connsiteY9" fmla="*/ 934913 h 1525637"/>
                <a:gd name="connsiteX10" fmla="*/ 862 w 1622811"/>
                <a:gd name="connsiteY10" fmla="*/ 578589 h 1525637"/>
                <a:gd name="connsiteX0" fmla="*/ 1223 w 1623172"/>
                <a:gd name="connsiteY0" fmla="*/ 578589 h 1525637"/>
                <a:gd name="connsiteX1" fmla="*/ 633653 w 1623172"/>
                <a:gd name="connsiteY1" fmla="*/ 460265 h 1525637"/>
                <a:gd name="connsiteX2" fmla="*/ 872923 w 1623172"/>
                <a:gd name="connsiteY2" fmla="*/ 333 h 1525637"/>
                <a:gd name="connsiteX3" fmla="*/ 1105751 w 1623172"/>
                <a:gd name="connsiteY3" fmla="*/ 535307 h 1525637"/>
                <a:gd name="connsiteX4" fmla="*/ 1610993 w 1623172"/>
                <a:gd name="connsiteY4" fmla="*/ 585627 h 1525637"/>
                <a:gd name="connsiteX5" fmla="*/ 1306587 w 1623172"/>
                <a:gd name="connsiteY5" fmla="*/ 940724 h 1525637"/>
                <a:gd name="connsiteX6" fmla="*/ 1411663 w 1623172"/>
                <a:gd name="connsiteY6" fmla="*/ 1514227 h 1525637"/>
                <a:gd name="connsiteX7" fmla="*/ 881389 w 1623172"/>
                <a:gd name="connsiteY7" fmla="*/ 1334633 h 1525637"/>
                <a:gd name="connsiteX8" fmla="*/ 334182 w 1623172"/>
                <a:gd name="connsiteY8" fmla="*/ 1514227 h 1525637"/>
                <a:gd name="connsiteX9" fmla="*/ 461293 w 1623172"/>
                <a:gd name="connsiteY9" fmla="*/ 997798 h 1525637"/>
                <a:gd name="connsiteX10" fmla="*/ 1223 w 1623172"/>
                <a:gd name="connsiteY10" fmla="*/ 578589 h 1525637"/>
                <a:gd name="connsiteX0" fmla="*/ 2303 w 1624252"/>
                <a:gd name="connsiteY0" fmla="*/ 578589 h 1525637"/>
                <a:gd name="connsiteX1" fmla="*/ 634733 w 1624252"/>
                <a:gd name="connsiteY1" fmla="*/ 460265 h 1525637"/>
                <a:gd name="connsiteX2" fmla="*/ 874003 w 1624252"/>
                <a:gd name="connsiteY2" fmla="*/ 333 h 1525637"/>
                <a:gd name="connsiteX3" fmla="*/ 1106831 w 1624252"/>
                <a:gd name="connsiteY3" fmla="*/ 535307 h 1525637"/>
                <a:gd name="connsiteX4" fmla="*/ 1612073 w 1624252"/>
                <a:gd name="connsiteY4" fmla="*/ 585627 h 1525637"/>
                <a:gd name="connsiteX5" fmla="*/ 1307667 w 1624252"/>
                <a:gd name="connsiteY5" fmla="*/ 940724 h 1525637"/>
                <a:gd name="connsiteX6" fmla="*/ 1412743 w 1624252"/>
                <a:gd name="connsiteY6" fmla="*/ 1514227 h 1525637"/>
                <a:gd name="connsiteX7" fmla="*/ 882469 w 1624252"/>
                <a:gd name="connsiteY7" fmla="*/ 1334633 h 1525637"/>
                <a:gd name="connsiteX8" fmla="*/ 335262 w 1624252"/>
                <a:gd name="connsiteY8" fmla="*/ 1514227 h 1525637"/>
                <a:gd name="connsiteX9" fmla="*/ 407628 w 1624252"/>
                <a:gd name="connsiteY9" fmla="*/ 1012949 h 1525637"/>
                <a:gd name="connsiteX10" fmla="*/ 2303 w 1624252"/>
                <a:gd name="connsiteY10" fmla="*/ 578589 h 1525637"/>
                <a:gd name="connsiteX0" fmla="*/ 2303 w 1614098"/>
                <a:gd name="connsiteY0" fmla="*/ 578304 h 1525352"/>
                <a:gd name="connsiteX1" fmla="*/ 634733 w 1614098"/>
                <a:gd name="connsiteY1" fmla="*/ 459980 h 1525352"/>
                <a:gd name="connsiteX2" fmla="*/ 874003 w 1614098"/>
                <a:gd name="connsiteY2" fmla="*/ 48 h 1525352"/>
                <a:gd name="connsiteX3" fmla="*/ 1131025 w 1614098"/>
                <a:gd name="connsiteY3" fmla="*/ 431915 h 1525352"/>
                <a:gd name="connsiteX4" fmla="*/ 1612073 w 1614098"/>
                <a:gd name="connsiteY4" fmla="*/ 585342 h 1525352"/>
                <a:gd name="connsiteX5" fmla="*/ 1307667 w 1614098"/>
                <a:gd name="connsiteY5" fmla="*/ 940439 h 1525352"/>
                <a:gd name="connsiteX6" fmla="*/ 1412743 w 1614098"/>
                <a:gd name="connsiteY6" fmla="*/ 1513942 h 1525352"/>
                <a:gd name="connsiteX7" fmla="*/ 882469 w 1614098"/>
                <a:gd name="connsiteY7" fmla="*/ 1334348 h 1525352"/>
                <a:gd name="connsiteX8" fmla="*/ 335262 w 1614098"/>
                <a:gd name="connsiteY8" fmla="*/ 1513942 h 1525352"/>
                <a:gd name="connsiteX9" fmla="*/ 407628 w 1614098"/>
                <a:gd name="connsiteY9" fmla="*/ 1012664 h 1525352"/>
                <a:gd name="connsiteX10" fmla="*/ 2303 w 1614098"/>
                <a:gd name="connsiteY10" fmla="*/ 578304 h 1525352"/>
                <a:gd name="connsiteX0" fmla="*/ 1542 w 1613337"/>
                <a:gd name="connsiteY0" fmla="*/ 578309 h 1525357"/>
                <a:gd name="connsiteX1" fmla="*/ 590106 w 1613337"/>
                <a:gd name="connsiteY1" fmla="*/ 404900 h 1525357"/>
                <a:gd name="connsiteX2" fmla="*/ 873242 w 1613337"/>
                <a:gd name="connsiteY2" fmla="*/ 53 h 1525357"/>
                <a:gd name="connsiteX3" fmla="*/ 1130264 w 1613337"/>
                <a:gd name="connsiteY3" fmla="*/ 431920 h 1525357"/>
                <a:gd name="connsiteX4" fmla="*/ 1611312 w 1613337"/>
                <a:gd name="connsiteY4" fmla="*/ 585347 h 1525357"/>
                <a:gd name="connsiteX5" fmla="*/ 1306906 w 1613337"/>
                <a:gd name="connsiteY5" fmla="*/ 940444 h 1525357"/>
                <a:gd name="connsiteX6" fmla="*/ 1411982 w 1613337"/>
                <a:gd name="connsiteY6" fmla="*/ 1513947 h 1525357"/>
                <a:gd name="connsiteX7" fmla="*/ 881708 w 1613337"/>
                <a:gd name="connsiteY7" fmla="*/ 1334353 h 1525357"/>
                <a:gd name="connsiteX8" fmla="*/ 334501 w 1613337"/>
                <a:gd name="connsiteY8" fmla="*/ 1513947 h 1525357"/>
                <a:gd name="connsiteX9" fmla="*/ 406867 w 1613337"/>
                <a:gd name="connsiteY9" fmla="*/ 1012669 h 1525357"/>
                <a:gd name="connsiteX10" fmla="*/ 1542 w 1613337"/>
                <a:gd name="connsiteY10" fmla="*/ 578309 h 1525357"/>
                <a:gd name="connsiteX0" fmla="*/ 818 w 1612613"/>
                <a:gd name="connsiteY0" fmla="*/ 578279 h 1525327"/>
                <a:gd name="connsiteX1" fmla="*/ 537575 w 1612613"/>
                <a:gd name="connsiteY1" fmla="*/ 414311 h 1525327"/>
                <a:gd name="connsiteX2" fmla="*/ 872518 w 1612613"/>
                <a:gd name="connsiteY2" fmla="*/ 23 h 1525327"/>
                <a:gd name="connsiteX3" fmla="*/ 1129540 w 1612613"/>
                <a:gd name="connsiteY3" fmla="*/ 431890 h 1525327"/>
                <a:gd name="connsiteX4" fmla="*/ 1610588 w 1612613"/>
                <a:gd name="connsiteY4" fmla="*/ 585317 h 1525327"/>
                <a:gd name="connsiteX5" fmla="*/ 1306182 w 1612613"/>
                <a:gd name="connsiteY5" fmla="*/ 940414 h 1525327"/>
                <a:gd name="connsiteX6" fmla="*/ 1411258 w 1612613"/>
                <a:gd name="connsiteY6" fmla="*/ 1513917 h 1525327"/>
                <a:gd name="connsiteX7" fmla="*/ 880984 w 1612613"/>
                <a:gd name="connsiteY7" fmla="*/ 1334323 h 1525327"/>
                <a:gd name="connsiteX8" fmla="*/ 333777 w 1612613"/>
                <a:gd name="connsiteY8" fmla="*/ 1513917 h 1525327"/>
                <a:gd name="connsiteX9" fmla="*/ 406143 w 1612613"/>
                <a:gd name="connsiteY9" fmla="*/ 1012639 h 1525327"/>
                <a:gd name="connsiteX10" fmla="*/ 818 w 1612613"/>
                <a:gd name="connsiteY10" fmla="*/ 578279 h 1525327"/>
                <a:gd name="connsiteX0" fmla="*/ 818 w 1612613"/>
                <a:gd name="connsiteY0" fmla="*/ 578279 h 1525327"/>
                <a:gd name="connsiteX1" fmla="*/ 537575 w 1612613"/>
                <a:gd name="connsiteY1" fmla="*/ 414311 h 1525327"/>
                <a:gd name="connsiteX2" fmla="*/ 872518 w 1612613"/>
                <a:gd name="connsiteY2" fmla="*/ 23 h 1525327"/>
                <a:gd name="connsiteX3" fmla="*/ 1129540 w 1612613"/>
                <a:gd name="connsiteY3" fmla="*/ 431890 h 1525327"/>
                <a:gd name="connsiteX4" fmla="*/ 1610588 w 1612613"/>
                <a:gd name="connsiteY4" fmla="*/ 585317 h 1525327"/>
                <a:gd name="connsiteX5" fmla="*/ 1306182 w 1612613"/>
                <a:gd name="connsiteY5" fmla="*/ 940414 h 1525327"/>
                <a:gd name="connsiteX6" fmla="*/ 1411258 w 1612613"/>
                <a:gd name="connsiteY6" fmla="*/ 1513917 h 1525327"/>
                <a:gd name="connsiteX7" fmla="*/ 880984 w 1612613"/>
                <a:gd name="connsiteY7" fmla="*/ 1334323 h 1525327"/>
                <a:gd name="connsiteX8" fmla="*/ 333777 w 1612613"/>
                <a:gd name="connsiteY8" fmla="*/ 1513917 h 1525327"/>
                <a:gd name="connsiteX9" fmla="*/ 406143 w 1612613"/>
                <a:gd name="connsiteY9" fmla="*/ 1012639 h 1525327"/>
                <a:gd name="connsiteX10" fmla="*/ 818 w 1612613"/>
                <a:gd name="connsiteY10" fmla="*/ 578279 h 1525327"/>
                <a:gd name="connsiteX0" fmla="*/ 818 w 1612613"/>
                <a:gd name="connsiteY0" fmla="*/ 578277 h 1525325"/>
                <a:gd name="connsiteX1" fmla="*/ 537575 w 1612613"/>
                <a:gd name="connsiteY1" fmla="*/ 414309 h 1525325"/>
                <a:gd name="connsiteX2" fmla="*/ 872518 w 1612613"/>
                <a:gd name="connsiteY2" fmla="*/ 21 h 1525325"/>
                <a:gd name="connsiteX3" fmla="*/ 1129540 w 1612613"/>
                <a:gd name="connsiteY3" fmla="*/ 431888 h 1525325"/>
                <a:gd name="connsiteX4" fmla="*/ 1610588 w 1612613"/>
                <a:gd name="connsiteY4" fmla="*/ 585315 h 1525325"/>
                <a:gd name="connsiteX5" fmla="*/ 1306182 w 1612613"/>
                <a:gd name="connsiteY5" fmla="*/ 940412 h 1525325"/>
                <a:gd name="connsiteX6" fmla="*/ 1411258 w 1612613"/>
                <a:gd name="connsiteY6" fmla="*/ 1513915 h 1525325"/>
                <a:gd name="connsiteX7" fmla="*/ 880984 w 1612613"/>
                <a:gd name="connsiteY7" fmla="*/ 1334321 h 1525325"/>
                <a:gd name="connsiteX8" fmla="*/ 333777 w 1612613"/>
                <a:gd name="connsiteY8" fmla="*/ 1513915 h 1525325"/>
                <a:gd name="connsiteX9" fmla="*/ 406143 w 1612613"/>
                <a:gd name="connsiteY9" fmla="*/ 1012637 h 1525325"/>
                <a:gd name="connsiteX10" fmla="*/ 818 w 1612613"/>
                <a:gd name="connsiteY10" fmla="*/ 578277 h 1525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2613" h="1525325">
                  <a:moveTo>
                    <a:pt x="818" y="578277"/>
                  </a:moveTo>
                  <a:cubicBezTo>
                    <a:pt x="22723" y="478556"/>
                    <a:pt x="376839" y="518989"/>
                    <a:pt x="537575" y="414309"/>
                  </a:cubicBezTo>
                  <a:cubicBezTo>
                    <a:pt x="698311" y="309629"/>
                    <a:pt x="773857" y="-2909"/>
                    <a:pt x="872518" y="21"/>
                  </a:cubicBezTo>
                  <a:cubicBezTo>
                    <a:pt x="971179" y="2951"/>
                    <a:pt x="1006528" y="334339"/>
                    <a:pt x="1129540" y="431888"/>
                  </a:cubicBezTo>
                  <a:cubicBezTo>
                    <a:pt x="1252552" y="529437"/>
                    <a:pt x="1581148" y="500561"/>
                    <a:pt x="1610588" y="585315"/>
                  </a:cubicBezTo>
                  <a:cubicBezTo>
                    <a:pt x="1640028" y="670069"/>
                    <a:pt x="1339404" y="785645"/>
                    <a:pt x="1306182" y="940412"/>
                  </a:cubicBezTo>
                  <a:cubicBezTo>
                    <a:pt x="1272960" y="1095179"/>
                    <a:pt x="1482124" y="1448264"/>
                    <a:pt x="1411258" y="1513915"/>
                  </a:cubicBezTo>
                  <a:cubicBezTo>
                    <a:pt x="1340392" y="1579567"/>
                    <a:pt x="1102897" y="1340778"/>
                    <a:pt x="880984" y="1334321"/>
                  </a:cubicBezTo>
                  <a:cubicBezTo>
                    <a:pt x="659071" y="1327864"/>
                    <a:pt x="412917" y="1567529"/>
                    <a:pt x="333777" y="1513915"/>
                  </a:cubicBezTo>
                  <a:cubicBezTo>
                    <a:pt x="254637" y="1460301"/>
                    <a:pt x="408243" y="1212879"/>
                    <a:pt x="406143" y="1012637"/>
                  </a:cubicBezTo>
                  <a:cubicBezTo>
                    <a:pt x="404043" y="812395"/>
                    <a:pt x="-21087" y="677998"/>
                    <a:pt x="818" y="578277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" name="グループ化 19" hidden="1">
            <a:extLst>
              <a:ext uri="{FF2B5EF4-FFF2-40B4-BE49-F238E27FC236}">
                <a16:creationId xmlns:a16="http://schemas.microsoft.com/office/drawing/2014/main" id="{0657FE81-5ADA-4486-8A53-BED3C961CB46}"/>
              </a:ext>
            </a:extLst>
          </p:cNvPr>
          <p:cNvGrpSpPr/>
          <p:nvPr/>
        </p:nvGrpSpPr>
        <p:grpSpPr>
          <a:xfrm rot="206115">
            <a:off x="5052305" y="3251635"/>
            <a:ext cx="1406533" cy="1301712"/>
            <a:chOff x="5058527" y="3258676"/>
            <a:chExt cx="1437172" cy="1330067"/>
          </a:xfrm>
        </p:grpSpPr>
        <p:sp>
          <p:nvSpPr>
            <p:cNvPr id="59" name="正方形/長方形 55">
              <a:extLst>
                <a:ext uri="{FF2B5EF4-FFF2-40B4-BE49-F238E27FC236}">
                  <a16:creationId xmlns:a16="http://schemas.microsoft.com/office/drawing/2014/main" id="{79751CB3-F6FC-4AFA-BB58-2A59DEC4F7A4}"/>
                </a:ext>
              </a:extLst>
            </p:cNvPr>
            <p:cNvSpPr/>
            <p:nvPr/>
          </p:nvSpPr>
          <p:spPr>
            <a:xfrm rot="21364222">
              <a:off x="5058527" y="3258676"/>
              <a:ext cx="1129745" cy="837740"/>
            </a:xfrm>
            <a:custGeom>
              <a:avLst/>
              <a:gdLst>
                <a:gd name="connsiteX0" fmla="*/ 0 w 1007468"/>
                <a:gd name="connsiteY0" fmla="*/ 0 h 385942"/>
                <a:gd name="connsiteX1" fmla="*/ 1007468 w 1007468"/>
                <a:gd name="connsiteY1" fmla="*/ 0 h 385942"/>
                <a:gd name="connsiteX2" fmla="*/ 1007468 w 1007468"/>
                <a:gd name="connsiteY2" fmla="*/ 385942 h 385942"/>
                <a:gd name="connsiteX3" fmla="*/ 0 w 1007468"/>
                <a:gd name="connsiteY3" fmla="*/ 385942 h 385942"/>
                <a:gd name="connsiteX4" fmla="*/ 0 w 1007468"/>
                <a:gd name="connsiteY4" fmla="*/ 0 h 385942"/>
                <a:gd name="connsiteX0" fmla="*/ 0 w 1007468"/>
                <a:gd name="connsiteY0" fmla="*/ 672 h 386614"/>
                <a:gd name="connsiteX1" fmla="*/ 416918 w 1007468"/>
                <a:gd name="connsiteY1" fmla="*/ 0 h 386614"/>
                <a:gd name="connsiteX2" fmla="*/ 1007468 w 1007468"/>
                <a:gd name="connsiteY2" fmla="*/ 672 h 386614"/>
                <a:gd name="connsiteX3" fmla="*/ 1007468 w 1007468"/>
                <a:gd name="connsiteY3" fmla="*/ 386614 h 386614"/>
                <a:gd name="connsiteX4" fmla="*/ 0 w 1007468"/>
                <a:gd name="connsiteY4" fmla="*/ 386614 h 386614"/>
                <a:gd name="connsiteX5" fmla="*/ 0 w 1007468"/>
                <a:gd name="connsiteY5" fmla="*/ 672 h 386614"/>
                <a:gd name="connsiteX0" fmla="*/ 0 w 1007468"/>
                <a:gd name="connsiteY0" fmla="*/ 672 h 386614"/>
                <a:gd name="connsiteX1" fmla="*/ 416918 w 1007468"/>
                <a:gd name="connsiteY1" fmla="*/ 0 h 386614"/>
                <a:gd name="connsiteX2" fmla="*/ 1007468 w 1007468"/>
                <a:gd name="connsiteY2" fmla="*/ 672 h 386614"/>
                <a:gd name="connsiteX3" fmla="*/ 1007468 w 1007468"/>
                <a:gd name="connsiteY3" fmla="*/ 386614 h 386614"/>
                <a:gd name="connsiteX4" fmla="*/ 393333 w 1007468"/>
                <a:gd name="connsiteY4" fmla="*/ 385981 h 386614"/>
                <a:gd name="connsiteX5" fmla="*/ 0 w 1007468"/>
                <a:gd name="connsiteY5" fmla="*/ 386614 h 386614"/>
                <a:gd name="connsiteX6" fmla="*/ 0 w 1007468"/>
                <a:gd name="connsiteY6" fmla="*/ 672 h 386614"/>
                <a:gd name="connsiteX0" fmla="*/ 0 w 1007468"/>
                <a:gd name="connsiteY0" fmla="*/ 672 h 386614"/>
                <a:gd name="connsiteX1" fmla="*/ 416918 w 1007468"/>
                <a:gd name="connsiteY1" fmla="*/ 0 h 386614"/>
                <a:gd name="connsiteX2" fmla="*/ 1007468 w 1007468"/>
                <a:gd name="connsiteY2" fmla="*/ 672 h 386614"/>
                <a:gd name="connsiteX3" fmla="*/ 1007468 w 1007468"/>
                <a:gd name="connsiteY3" fmla="*/ 386614 h 386614"/>
                <a:gd name="connsiteX4" fmla="*/ 418227 w 1007468"/>
                <a:gd name="connsiteY4" fmla="*/ 268652 h 386614"/>
                <a:gd name="connsiteX5" fmla="*/ 0 w 1007468"/>
                <a:gd name="connsiteY5" fmla="*/ 386614 h 386614"/>
                <a:gd name="connsiteX6" fmla="*/ 0 w 1007468"/>
                <a:gd name="connsiteY6" fmla="*/ 672 h 386614"/>
                <a:gd name="connsiteX0" fmla="*/ 0 w 1007468"/>
                <a:gd name="connsiteY0" fmla="*/ 49559 h 435501"/>
                <a:gd name="connsiteX1" fmla="*/ 416918 w 1007468"/>
                <a:gd name="connsiteY1" fmla="*/ 0 h 435501"/>
                <a:gd name="connsiteX2" fmla="*/ 1007468 w 1007468"/>
                <a:gd name="connsiteY2" fmla="*/ 49559 h 435501"/>
                <a:gd name="connsiteX3" fmla="*/ 1007468 w 1007468"/>
                <a:gd name="connsiteY3" fmla="*/ 435501 h 435501"/>
                <a:gd name="connsiteX4" fmla="*/ 418227 w 1007468"/>
                <a:gd name="connsiteY4" fmla="*/ 317539 h 435501"/>
                <a:gd name="connsiteX5" fmla="*/ 0 w 1007468"/>
                <a:gd name="connsiteY5" fmla="*/ 435501 h 435501"/>
                <a:gd name="connsiteX6" fmla="*/ 0 w 1007468"/>
                <a:gd name="connsiteY6" fmla="*/ 49559 h 435501"/>
                <a:gd name="connsiteX0" fmla="*/ 0 w 1007468"/>
                <a:gd name="connsiteY0" fmla="*/ 0 h 385942"/>
                <a:gd name="connsiteX1" fmla="*/ 476664 w 1007468"/>
                <a:gd name="connsiteY1" fmla="*/ 57993 h 385942"/>
                <a:gd name="connsiteX2" fmla="*/ 1007468 w 1007468"/>
                <a:gd name="connsiteY2" fmla="*/ 0 h 385942"/>
                <a:gd name="connsiteX3" fmla="*/ 1007468 w 1007468"/>
                <a:gd name="connsiteY3" fmla="*/ 385942 h 385942"/>
                <a:gd name="connsiteX4" fmla="*/ 418227 w 1007468"/>
                <a:gd name="connsiteY4" fmla="*/ 267980 h 385942"/>
                <a:gd name="connsiteX5" fmla="*/ 0 w 1007468"/>
                <a:gd name="connsiteY5" fmla="*/ 385942 h 385942"/>
                <a:gd name="connsiteX6" fmla="*/ 0 w 1007468"/>
                <a:gd name="connsiteY6" fmla="*/ 0 h 385942"/>
                <a:gd name="connsiteX0" fmla="*/ 0 w 1007468"/>
                <a:gd name="connsiteY0" fmla="*/ 0 h 385942"/>
                <a:gd name="connsiteX1" fmla="*/ 476664 w 1007468"/>
                <a:gd name="connsiteY1" fmla="*/ 57993 h 385942"/>
                <a:gd name="connsiteX2" fmla="*/ 1007468 w 1007468"/>
                <a:gd name="connsiteY2" fmla="*/ 0 h 385942"/>
                <a:gd name="connsiteX3" fmla="*/ 1007468 w 1007468"/>
                <a:gd name="connsiteY3" fmla="*/ 385942 h 385942"/>
                <a:gd name="connsiteX4" fmla="*/ 418227 w 1007468"/>
                <a:gd name="connsiteY4" fmla="*/ 267980 h 385942"/>
                <a:gd name="connsiteX5" fmla="*/ 189198 w 1007468"/>
                <a:gd name="connsiteY5" fmla="*/ 322389 h 385942"/>
                <a:gd name="connsiteX6" fmla="*/ 0 w 1007468"/>
                <a:gd name="connsiteY6" fmla="*/ 0 h 385942"/>
                <a:gd name="connsiteX0" fmla="*/ 0 w 1007468"/>
                <a:gd name="connsiteY0" fmla="*/ 34892 h 420834"/>
                <a:gd name="connsiteX1" fmla="*/ 446791 w 1007468"/>
                <a:gd name="connsiteY1" fmla="*/ 0 h 420834"/>
                <a:gd name="connsiteX2" fmla="*/ 1007468 w 1007468"/>
                <a:gd name="connsiteY2" fmla="*/ 34892 h 420834"/>
                <a:gd name="connsiteX3" fmla="*/ 1007468 w 1007468"/>
                <a:gd name="connsiteY3" fmla="*/ 420834 h 420834"/>
                <a:gd name="connsiteX4" fmla="*/ 418227 w 1007468"/>
                <a:gd name="connsiteY4" fmla="*/ 302872 h 420834"/>
                <a:gd name="connsiteX5" fmla="*/ 189198 w 1007468"/>
                <a:gd name="connsiteY5" fmla="*/ 357281 h 420834"/>
                <a:gd name="connsiteX6" fmla="*/ 0 w 1007468"/>
                <a:gd name="connsiteY6" fmla="*/ 34892 h 420834"/>
                <a:gd name="connsiteX0" fmla="*/ 0 w 1007468"/>
                <a:gd name="connsiteY0" fmla="*/ 93557 h 479499"/>
                <a:gd name="connsiteX1" fmla="*/ 456749 w 1007468"/>
                <a:gd name="connsiteY1" fmla="*/ 0 h 479499"/>
                <a:gd name="connsiteX2" fmla="*/ 1007468 w 1007468"/>
                <a:gd name="connsiteY2" fmla="*/ 93557 h 479499"/>
                <a:gd name="connsiteX3" fmla="*/ 1007468 w 1007468"/>
                <a:gd name="connsiteY3" fmla="*/ 479499 h 479499"/>
                <a:gd name="connsiteX4" fmla="*/ 418227 w 1007468"/>
                <a:gd name="connsiteY4" fmla="*/ 361537 h 479499"/>
                <a:gd name="connsiteX5" fmla="*/ 189198 w 1007468"/>
                <a:gd name="connsiteY5" fmla="*/ 415946 h 479499"/>
                <a:gd name="connsiteX6" fmla="*/ 0 w 1007468"/>
                <a:gd name="connsiteY6" fmla="*/ 93557 h 479499"/>
                <a:gd name="connsiteX0" fmla="*/ 0 w 1007468"/>
                <a:gd name="connsiteY0" fmla="*/ 93557 h 479499"/>
                <a:gd name="connsiteX1" fmla="*/ 456749 w 1007468"/>
                <a:gd name="connsiteY1" fmla="*/ 0 h 479499"/>
                <a:gd name="connsiteX2" fmla="*/ 1007468 w 1007468"/>
                <a:gd name="connsiteY2" fmla="*/ 93557 h 479499"/>
                <a:gd name="connsiteX3" fmla="*/ 1007468 w 1007468"/>
                <a:gd name="connsiteY3" fmla="*/ 479499 h 479499"/>
                <a:gd name="connsiteX4" fmla="*/ 418227 w 1007468"/>
                <a:gd name="connsiteY4" fmla="*/ 361537 h 479499"/>
                <a:gd name="connsiteX5" fmla="*/ 99578 w 1007468"/>
                <a:gd name="connsiteY5" fmla="*/ 469722 h 479499"/>
                <a:gd name="connsiteX6" fmla="*/ 0 w 1007468"/>
                <a:gd name="connsiteY6" fmla="*/ 93557 h 479499"/>
                <a:gd name="connsiteX0" fmla="*/ 0 w 1007468"/>
                <a:gd name="connsiteY0" fmla="*/ 93557 h 479499"/>
                <a:gd name="connsiteX1" fmla="*/ 456749 w 1007468"/>
                <a:gd name="connsiteY1" fmla="*/ 0 h 479499"/>
                <a:gd name="connsiteX2" fmla="*/ 766750 w 1007468"/>
                <a:gd name="connsiteY2" fmla="*/ 53550 h 479499"/>
                <a:gd name="connsiteX3" fmla="*/ 1007468 w 1007468"/>
                <a:gd name="connsiteY3" fmla="*/ 93557 h 479499"/>
                <a:gd name="connsiteX4" fmla="*/ 1007468 w 1007468"/>
                <a:gd name="connsiteY4" fmla="*/ 479499 h 479499"/>
                <a:gd name="connsiteX5" fmla="*/ 418227 w 1007468"/>
                <a:gd name="connsiteY5" fmla="*/ 361537 h 479499"/>
                <a:gd name="connsiteX6" fmla="*/ 99578 w 1007468"/>
                <a:gd name="connsiteY6" fmla="*/ 469722 h 479499"/>
                <a:gd name="connsiteX7" fmla="*/ 0 w 1007468"/>
                <a:gd name="connsiteY7" fmla="*/ 93557 h 479499"/>
                <a:gd name="connsiteX0" fmla="*/ 0 w 1007468"/>
                <a:gd name="connsiteY0" fmla="*/ 323553 h 709495"/>
                <a:gd name="connsiteX1" fmla="*/ 456749 w 1007468"/>
                <a:gd name="connsiteY1" fmla="*/ 229996 h 709495"/>
                <a:gd name="connsiteX2" fmla="*/ 990800 w 1007468"/>
                <a:gd name="connsiteY2" fmla="*/ 0 h 709495"/>
                <a:gd name="connsiteX3" fmla="*/ 1007468 w 1007468"/>
                <a:gd name="connsiteY3" fmla="*/ 323553 h 709495"/>
                <a:gd name="connsiteX4" fmla="*/ 1007468 w 1007468"/>
                <a:gd name="connsiteY4" fmla="*/ 709495 h 709495"/>
                <a:gd name="connsiteX5" fmla="*/ 418227 w 1007468"/>
                <a:gd name="connsiteY5" fmla="*/ 591533 h 709495"/>
                <a:gd name="connsiteX6" fmla="*/ 99578 w 1007468"/>
                <a:gd name="connsiteY6" fmla="*/ 699718 h 709495"/>
                <a:gd name="connsiteX7" fmla="*/ 0 w 1007468"/>
                <a:gd name="connsiteY7" fmla="*/ 323553 h 709495"/>
                <a:gd name="connsiteX0" fmla="*/ 0 w 1007468"/>
                <a:gd name="connsiteY0" fmla="*/ 323553 h 709495"/>
                <a:gd name="connsiteX1" fmla="*/ 456749 w 1007468"/>
                <a:gd name="connsiteY1" fmla="*/ 229996 h 709495"/>
                <a:gd name="connsiteX2" fmla="*/ 627341 w 1007468"/>
                <a:gd name="connsiteY2" fmla="*/ 156439 h 709495"/>
                <a:gd name="connsiteX3" fmla="*/ 990800 w 1007468"/>
                <a:gd name="connsiteY3" fmla="*/ 0 h 709495"/>
                <a:gd name="connsiteX4" fmla="*/ 1007468 w 1007468"/>
                <a:gd name="connsiteY4" fmla="*/ 323553 h 709495"/>
                <a:gd name="connsiteX5" fmla="*/ 1007468 w 1007468"/>
                <a:gd name="connsiteY5" fmla="*/ 709495 h 709495"/>
                <a:gd name="connsiteX6" fmla="*/ 418227 w 1007468"/>
                <a:gd name="connsiteY6" fmla="*/ 591533 h 709495"/>
                <a:gd name="connsiteX7" fmla="*/ 99578 w 1007468"/>
                <a:gd name="connsiteY7" fmla="*/ 699718 h 709495"/>
                <a:gd name="connsiteX8" fmla="*/ 0 w 1007468"/>
                <a:gd name="connsiteY8" fmla="*/ 323553 h 709495"/>
                <a:gd name="connsiteX0" fmla="*/ 0 w 1007468"/>
                <a:gd name="connsiteY0" fmla="*/ 323553 h 709495"/>
                <a:gd name="connsiteX1" fmla="*/ 456749 w 1007468"/>
                <a:gd name="connsiteY1" fmla="*/ 229996 h 709495"/>
                <a:gd name="connsiteX2" fmla="*/ 707003 w 1007468"/>
                <a:gd name="connsiteY2" fmla="*/ 298212 h 709495"/>
                <a:gd name="connsiteX3" fmla="*/ 990800 w 1007468"/>
                <a:gd name="connsiteY3" fmla="*/ 0 h 709495"/>
                <a:gd name="connsiteX4" fmla="*/ 1007468 w 1007468"/>
                <a:gd name="connsiteY4" fmla="*/ 323553 h 709495"/>
                <a:gd name="connsiteX5" fmla="*/ 1007468 w 1007468"/>
                <a:gd name="connsiteY5" fmla="*/ 709495 h 709495"/>
                <a:gd name="connsiteX6" fmla="*/ 418227 w 1007468"/>
                <a:gd name="connsiteY6" fmla="*/ 591533 h 709495"/>
                <a:gd name="connsiteX7" fmla="*/ 99578 w 1007468"/>
                <a:gd name="connsiteY7" fmla="*/ 699718 h 709495"/>
                <a:gd name="connsiteX8" fmla="*/ 0 w 1007468"/>
                <a:gd name="connsiteY8" fmla="*/ 323553 h 709495"/>
                <a:gd name="connsiteX0" fmla="*/ 0 w 1389112"/>
                <a:gd name="connsiteY0" fmla="*/ 616876 h 1002818"/>
                <a:gd name="connsiteX1" fmla="*/ 456749 w 1389112"/>
                <a:gd name="connsiteY1" fmla="*/ 523319 h 1002818"/>
                <a:gd name="connsiteX2" fmla="*/ 707003 w 1389112"/>
                <a:gd name="connsiteY2" fmla="*/ 591535 h 1002818"/>
                <a:gd name="connsiteX3" fmla="*/ 1389112 w 1389112"/>
                <a:gd name="connsiteY3" fmla="*/ 0 h 1002818"/>
                <a:gd name="connsiteX4" fmla="*/ 1007468 w 1389112"/>
                <a:gd name="connsiteY4" fmla="*/ 616876 h 1002818"/>
                <a:gd name="connsiteX5" fmla="*/ 1007468 w 1389112"/>
                <a:gd name="connsiteY5" fmla="*/ 1002818 h 1002818"/>
                <a:gd name="connsiteX6" fmla="*/ 418227 w 1389112"/>
                <a:gd name="connsiteY6" fmla="*/ 884856 h 1002818"/>
                <a:gd name="connsiteX7" fmla="*/ 99578 w 1389112"/>
                <a:gd name="connsiteY7" fmla="*/ 993041 h 1002818"/>
                <a:gd name="connsiteX8" fmla="*/ 0 w 1389112"/>
                <a:gd name="connsiteY8" fmla="*/ 616876 h 1002818"/>
                <a:gd name="connsiteX0" fmla="*/ 0 w 1389112"/>
                <a:gd name="connsiteY0" fmla="*/ 616876 h 1002818"/>
                <a:gd name="connsiteX1" fmla="*/ 456749 w 1389112"/>
                <a:gd name="connsiteY1" fmla="*/ 523319 h 1002818"/>
                <a:gd name="connsiteX2" fmla="*/ 707003 w 1389112"/>
                <a:gd name="connsiteY2" fmla="*/ 591535 h 1002818"/>
                <a:gd name="connsiteX3" fmla="*/ 1389112 w 1389112"/>
                <a:gd name="connsiteY3" fmla="*/ 0 h 1002818"/>
                <a:gd name="connsiteX4" fmla="*/ 1365949 w 1389112"/>
                <a:gd name="connsiteY4" fmla="*/ 455548 h 1002818"/>
                <a:gd name="connsiteX5" fmla="*/ 1007468 w 1389112"/>
                <a:gd name="connsiteY5" fmla="*/ 1002818 h 1002818"/>
                <a:gd name="connsiteX6" fmla="*/ 418227 w 1389112"/>
                <a:gd name="connsiteY6" fmla="*/ 884856 h 1002818"/>
                <a:gd name="connsiteX7" fmla="*/ 99578 w 1389112"/>
                <a:gd name="connsiteY7" fmla="*/ 993041 h 1002818"/>
                <a:gd name="connsiteX8" fmla="*/ 0 w 1389112"/>
                <a:gd name="connsiteY8" fmla="*/ 616876 h 1002818"/>
                <a:gd name="connsiteX0" fmla="*/ 0 w 1389112"/>
                <a:gd name="connsiteY0" fmla="*/ 616876 h 993041"/>
                <a:gd name="connsiteX1" fmla="*/ 456749 w 1389112"/>
                <a:gd name="connsiteY1" fmla="*/ 523319 h 993041"/>
                <a:gd name="connsiteX2" fmla="*/ 707003 w 1389112"/>
                <a:gd name="connsiteY2" fmla="*/ 591535 h 993041"/>
                <a:gd name="connsiteX3" fmla="*/ 1389112 w 1389112"/>
                <a:gd name="connsiteY3" fmla="*/ 0 h 993041"/>
                <a:gd name="connsiteX4" fmla="*/ 1365949 w 1389112"/>
                <a:gd name="connsiteY4" fmla="*/ 455548 h 993041"/>
                <a:gd name="connsiteX5" fmla="*/ 833207 w 1389112"/>
                <a:gd name="connsiteY5" fmla="*/ 743716 h 993041"/>
                <a:gd name="connsiteX6" fmla="*/ 418227 w 1389112"/>
                <a:gd name="connsiteY6" fmla="*/ 884856 h 993041"/>
                <a:gd name="connsiteX7" fmla="*/ 99578 w 1389112"/>
                <a:gd name="connsiteY7" fmla="*/ 993041 h 993041"/>
                <a:gd name="connsiteX8" fmla="*/ 0 w 1389112"/>
                <a:gd name="connsiteY8" fmla="*/ 616876 h 993041"/>
                <a:gd name="connsiteX0" fmla="*/ 0 w 1389112"/>
                <a:gd name="connsiteY0" fmla="*/ 616876 h 1041928"/>
                <a:gd name="connsiteX1" fmla="*/ 456749 w 1389112"/>
                <a:gd name="connsiteY1" fmla="*/ 523319 h 1041928"/>
                <a:gd name="connsiteX2" fmla="*/ 707003 w 1389112"/>
                <a:gd name="connsiteY2" fmla="*/ 591535 h 1041928"/>
                <a:gd name="connsiteX3" fmla="*/ 1389112 w 1389112"/>
                <a:gd name="connsiteY3" fmla="*/ 0 h 1041928"/>
                <a:gd name="connsiteX4" fmla="*/ 1365949 w 1389112"/>
                <a:gd name="connsiteY4" fmla="*/ 455548 h 1041928"/>
                <a:gd name="connsiteX5" fmla="*/ 833207 w 1389112"/>
                <a:gd name="connsiteY5" fmla="*/ 743716 h 1041928"/>
                <a:gd name="connsiteX6" fmla="*/ 418227 w 1389112"/>
                <a:gd name="connsiteY6" fmla="*/ 884856 h 1041928"/>
                <a:gd name="connsiteX7" fmla="*/ 149367 w 1389112"/>
                <a:gd name="connsiteY7" fmla="*/ 1041928 h 1041928"/>
                <a:gd name="connsiteX8" fmla="*/ 0 w 1389112"/>
                <a:gd name="connsiteY8" fmla="*/ 616876 h 1041928"/>
                <a:gd name="connsiteX0" fmla="*/ 0 w 1389112"/>
                <a:gd name="connsiteY0" fmla="*/ 616876 h 1041928"/>
                <a:gd name="connsiteX1" fmla="*/ 456749 w 1389112"/>
                <a:gd name="connsiteY1" fmla="*/ 523319 h 1041928"/>
                <a:gd name="connsiteX2" fmla="*/ 707003 w 1389112"/>
                <a:gd name="connsiteY2" fmla="*/ 591535 h 1041928"/>
                <a:gd name="connsiteX3" fmla="*/ 1389112 w 1389112"/>
                <a:gd name="connsiteY3" fmla="*/ 0 h 1041928"/>
                <a:gd name="connsiteX4" fmla="*/ 1365949 w 1389112"/>
                <a:gd name="connsiteY4" fmla="*/ 455548 h 1041928"/>
                <a:gd name="connsiteX5" fmla="*/ 833207 w 1389112"/>
                <a:gd name="connsiteY5" fmla="*/ 743716 h 1041928"/>
                <a:gd name="connsiteX6" fmla="*/ 418227 w 1389112"/>
                <a:gd name="connsiteY6" fmla="*/ 884856 h 1041928"/>
                <a:gd name="connsiteX7" fmla="*/ 149367 w 1389112"/>
                <a:gd name="connsiteY7" fmla="*/ 1041928 h 1041928"/>
                <a:gd name="connsiteX8" fmla="*/ 0 w 1389112"/>
                <a:gd name="connsiteY8" fmla="*/ 616876 h 1041928"/>
                <a:gd name="connsiteX0" fmla="*/ 0 w 1389112"/>
                <a:gd name="connsiteY0" fmla="*/ 616876 h 1041928"/>
                <a:gd name="connsiteX1" fmla="*/ 456749 w 1389112"/>
                <a:gd name="connsiteY1" fmla="*/ 523319 h 1041928"/>
                <a:gd name="connsiteX2" fmla="*/ 702024 w 1389112"/>
                <a:gd name="connsiteY2" fmla="*/ 586646 h 1041928"/>
                <a:gd name="connsiteX3" fmla="*/ 1389112 w 1389112"/>
                <a:gd name="connsiteY3" fmla="*/ 0 h 1041928"/>
                <a:gd name="connsiteX4" fmla="*/ 1365949 w 1389112"/>
                <a:gd name="connsiteY4" fmla="*/ 455548 h 1041928"/>
                <a:gd name="connsiteX5" fmla="*/ 833207 w 1389112"/>
                <a:gd name="connsiteY5" fmla="*/ 743716 h 1041928"/>
                <a:gd name="connsiteX6" fmla="*/ 418227 w 1389112"/>
                <a:gd name="connsiteY6" fmla="*/ 884856 h 1041928"/>
                <a:gd name="connsiteX7" fmla="*/ 149367 w 1389112"/>
                <a:gd name="connsiteY7" fmla="*/ 1041928 h 1041928"/>
                <a:gd name="connsiteX8" fmla="*/ 0 w 1389112"/>
                <a:gd name="connsiteY8" fmla="*/ 616876 h 1041928"/>
                <a:gd name="connsiteX0" fmla="*/ 0 w 1389112"/>
                <a:gd name="connsiteY0" fmla="*/ 616876 h 1041928"/>
                <a:gd name="connsiteX1" fmla="*/ 456749 w 1389112"/>
                <a:gd name="connsiteY1" fmla="*/ 523319 h 1041928"/>
                <a:gd name="connsiteX2" fmla="*/ 702024 w 1389112"/>
                <a:gd name="connsiteY2" fmla="*/ 586646 h 1041928"/>
                <a:gd name="connsiteX3" fmla="*/ 1030631 w 1389112"/>
                <a:gd name="connsiteY3" fmla="*/ 303100 h 1041928"/>
                <a:gd name="connsiteX4" fmla="*/ 1389112 w 1389112"/>
                <a:gd name="connsiteY4" fmla="*/ 0 h 1041928"/>
                <a:gd name="connsiteX5" fmla="*/ 1365949 w 1389112"/>
                <a:gd name="connsiteY5" fmla="*/ 455548 h 1041928"/>
                <a:gd name="connsiteX6" fmla="*/ 833207 w 1389112"/>
                <a:gd name="connsiteY6" fmla="*/ 743716 h 1041928"/>
                <a:gd name="connsiteX7" fmla="*/ 418227 w 1389112"/>
                <a:gd name="connsiteY7" fmla="*/ 884856 h 1041928"/>
                <a:gd name="connsiteX8" fmla="*/ 149367 w 1389112"/>
                <a:gd name="connsiteY8" fmla="*/ 1041928 h 1041928"/>
                <a:gd name="connsiteX9" fmla="*/ 0 w 1389112"/>
                <a:gd name="connsiteY9" fmla="*/ 616876 h 1041928"/>
                <a:gd name="connsiteX0" fmla="*/ 0 w 1389112"/>
                <a:gd name="connsiteY0" fmla="*/ 616876 h 1041928"/>
                <a:gd name="connsiteX1" fmla="*/ 456749 w 1389112"/>
                <a:gd name="connsiteY1" fmla="*/ 523319 h 1041928"/>
                <a:gd name="connsiteX2" fmla="*/ 702024 w 1389112"/>
                <a:gd name="connsiteY2" fmla="*/ 586646 h 1041928"/>
                <a:gd name="connsiteX3" fmla="*/ 1030631 w 1389112"/>
                <a:gd name="connsiteY3" fmla="*/ 303100 h 1041928"/>
                <a:gd name="connsiteX4" fmla="*/ 1389112 w 1389112"/>
                <a:gd name="connsiteY4" fmla="*/ 0 h 1041928"/>
                <a:gd name="connsiteX5" fmla="*/ 1365949 w 1389112"/>
                <a:gd name="connsiteY5" fmla="*/ 455548 h 1041928"/>
                <a:gd name="connsiteX6" fmla="*/ 833207 w 1389112"/>
                <a:gd name="connsiteY6" fmla="*/ 743716 h 1041928"/>
                <a:gd name="connsiteX7" fmla="*/ 418227 w 1389112"/>
                <a:gd name="connsiteY7" fmla="*/ 884856 h 1041928"/>
                <a:gd name="connsiteX8" fmla="*/ 149367 w 1389112"/>
                <a:gd name="connsiteY8" fmla="*/ 1041928 h 1041928"/>
                <a:gd name="connsiteX9" fmla="*/ 0 w 1389112"/>
                <a:gd name="connsiteY9" fmla="*/ 616876 h 1041928"/>
                <a:gd name="connsiteX0" fmla="*/ 0 w 1389112"/>
                <a:gd name="connsiteY0" fmla="*/ 616876 h 1041928"/>
                <a:gd name="connsiteX1" fmla="*/ 456749 w 1389112"/>
                <a:gd name="connsiteY1" fmla="*/ 523319 h 1041928"/>
                <a:gd name="connsiteX2" fmla="*/ 702024 w 1389112"/>
                <a:gd name="connsiteY2" fmla="*/ 586646 h 1041928"/>
                <a:gd name="connsiteX3" fmla="*/ 1030631 w 1389112"/>
                <a:gd name="connsiteY3" fmla="*/ 303100 h 1041928"/>
                <a:gd name="connsiteX4" fmla="*/ 1389112 w 1389112"/>
                <a:gd name="connsiteY4" fmla="*/ 0 h 1041928"/>
                <a:gd name="connsiteX5" fmla="*/ 1365949 w 1389112"/>
                <a:gd name="connsiteY5" fmla="*/ 455548 h 1041928"/>
                <a:gd name="connsiteX6" fmla="*/ 833207 w 1389112"/>
                <a:gd name="connsiteY6" fmla="*/ 743716 h 1041928"/>
                <a:gd name="connsiteX7" fmla="*/ 418227 w 1389112"/>
                <a:gd name="connsiteY7" fmla="*/ 884856 h 1041928"/>
                <a:gd name="connsiteX8" fmla="*/ 149367 w 1389112"/>
                <a:gd name="connsiteY8" fmla="*/ 1041928 h 1041928"/>
                <a:gd name="connsiteX9" fmla="*/ 0 w 1389112"/>
                <a:gd name="connsiteY9" fmla="*/ 616876 h 1041928"/>
                <a:gd name="connsiteX0" fmla="*/ 0 w 1389112"/>
                <a:gd name="connsiteY0" fmla="*/ 616876 h 1041928"/>
                <a:gd name="connsiteX1" fmla="*/ 456749 w 1389112"/>
                <a:gd name="connsiteY1" fmla="*/ 523319 h 1041928"/>
                <a:gd name="connsiteX2" fmla="*/ 702024 w 1389112"/>
                <a:gd name="connsiteY2" fmla="*/ 586646 h 1041928"/>
                <a:gd name="connsiteX3" fmla="*/ 1030631 w 1389112"/>
                <a:gd name="connsiteY3" fmla="*/ 303100 h 1041928"/>
                <a:gd name="connsiteX4" fmla="*/ 1389112 w 1389112"/>
                <a:gd name="connsiteY4" fmla="*/ 0 h 1041928"/>
                <a:gd name="connsiteX5" fmla="*/ 1365949 w 1389112"/>
                <a:gd name="connsiteY5" fmla="*/ 455548 h 1041928"/>
                <a:gd name="connsiteX6" fmla="*/ 833207 w 1389112"/>
                <a:gd name="connsiteY6" fmla="*/ 743716 h 1041928"/>
                <a:gd name="connsiteX7" fmla="*/ 418227 w 1389112"/>
                <a:gd name="connsiteY7" fmla="*/ 884856 h 1041928"/>
                <a:gd name="connsiteX8" fmla="*/ 149367 w 1389112"/>
                <a:gd name="connsiteY8" fmla="*/ 1041928 h 1041928"/>
                <a:gd name="connsiteX9" fmla="*/ 0 w 1389112"/>
                <a:gd name="connsiteY9" fmla="*/ 616876 h 1041928"/>
                <a:gd name="connsiteX0" fmla="*/ 0 w 1389112"/>
                <a:gd name="connsiteY0" fmla="*/ 616876 h 1041928"/>
                <a:gd name="connsiteX1" fmla="*/ 456749 w 1389112"/>
                <a:gd name="connsiteY1" fmla="*/ 523319 h 1041928"/>
                <a:gd name="connsiteX2" fmla="*/ 702024 w 1389112"/>
                <a:gd name="connsiteY2" fmla="*/ 586646 h 1041928"/>
                <a:gd name="connsiteX3" fmla="*/ 1030631 w 1389112"/>
                <a:gd name="connsiteY3" fmla="*/ 303100 h 1041928"/>
                <a:gd name="connsiteX4" fmla="*/ 1389112 w 1389112"/>
                <a:gd name="connsiteY4" fmla="*/ 0 h 1041928"/>
                <a:gd name="connsiteX5" fmla="*/ 1365949 w 1389112"/>
                <a:gd name="connsiteY5" fmla="*/ 455548 h 1041928"/>
                <a:gd name="connsiteX6" fmla="*/ 833207 w 1389112"/>
                <a:gd name="connsiteY6" fmla="*/ 743716 h 1041928"/>
                <a:gd name="connsiteX7" fmla="*/ 418227 w 1389112"/>
                <a:gd name="connsiteY7" fmla="*/ 884856 h 1041928"/>
                <a:gd name="connsiteX8" fmla="*/ 149367 w 1389112"/>
                <a:gd name="connsiteY8" fmla="*/ 1041928 h 1041928"/>
                <a:gd name="connsiteX9" fmla="*/ 0 w 1389112"/>
                <a:gd name="connsiteY9" fmla="*/ 616876 h 1041928"/>
                <a:gd name="connsiteX0" fmla="*/ 0 w 1389112"/>
                <a:gd name="connsiteY0" fmla="*/ 616876 h 1041928"/>
                <a:gd name="connsiteX1" fmla="*/ 456749 w 1389112"/>
                <a:gd name="connsiteY1" fmla="*/ 523319 h 1041928"/>
                <a:gd name="connsiteX2" fmla="*/ 702024 w 1389112"/>
                <a:gd name="connsiteY2" fmla="*/ 586646 h 1041928"/>
                <a:gd name="connsiteX3" fmla="*/ 990800 w 1389112"/>
                <a:gd name="connsiteY3" fmla="*/ 288434 h 1041928"/>
                <a:gd name="connsiteX4" fmla="*/ 1389112 w 1389112"/>
                <a:gd name="connsiteY4" fmla="*/ 0 h 1041928"/>
                <a:gd name="connsiteX5" fmla="*/ 1365949 w 1389112"/>
                <a:gd name="connsiteY5" fmla="*/ 455548 h 1041928"/>
                <a:gd name="connsiteX6" fmla="*/ 833207 w 1389112"/>
                <a:gd name="connsiteY6" fmla="*/ 743716 h 1041928"/>
                <a:gd name="connsiteX7" fmla="*/ 418227 w 1389112"/>
                <a:gd name="connsiteY7" fmla="*/ 884856 h 1041928"/>
                <a:gd name="connsiteX8" fmla="*/ 149367 w 1389112"/>
                <a:gd name="connsiteY8" fmla="*/ 1041928 h 1041928"/>
                <a:gd name="connsiteX9" fmla="*/ 0 w 1389112"/>
                <a:gd name="connsiteY9" fmla="*/ 616876 h 1041928"/>
                <a:gd name="connsiteX0" fmla="*/ 0 w 1389112"/>
                <a:gd name="connsiteY0" fmla="*/ 616876 h 1041928"/>
                <a:gd name="connsiteX1" fmla="*/ 456749 w 1389112"/>
                <a:gd name="connsiteY1" fmla="*/ 523319 h 1041928"/>
                <a:gd name="connsiteX2" fmla="*/ 748646 w 1389112"/>
                <a:gd name="connsiteY2" fmla="*/ 611200 h 1041928"/>
                <a:gd name="connsiteX3" fmla="*/ 990800 w 1389112"/>
                <a:gd name="connsiteY3" fmla="*/ 288434 h 1041928"/>
                <a:gd name="connsiteX4" fmla="*/ 1389112 w 1389112"/>
                <a:gd name="connsiteY4" fmla="*/ 0 h 1041928"/>
                <a:gd name="connsiteX5" fmla="*/ 1365949 w 1389112"/>
                <a:gd name="connsiteY5" fmla="*/ 455548 h 1041928"/>
                <a:gd name="connsiteX6" fmla="*/ 833207 w 1389112"/>
                <a:gd name="connsiteY6" fmla="*/ 743716 h 1041928"/>
                <a:gd name="connsiteX7" fmla="*/ 418227 w 1389112"/>
                <a:gd name="connsiteY7" fmla="*/ 884856 h 1041928"/>
                <a:gd name="connsiteX8" fmla="*/ 149367 w 1389112"/>
                <a:gd name="connsiteY8" fmla="*/ 1041928 h 1041928"/>
                <a:gd name="connsiteX9" fmla="*/ 0 w 1389112"/>
                <a:gd name="connsiteY9" fmla="*/ 616876 h 1041928"/>
                <a:gd name="connsiteX0" fmla="*/ 0 w 1389112"/>
                <a:gd name="connsiteY0" fmla="*/ 616876 h 1027251"/>
                <a:gd name="connsiteX1" fmla="*/ 456749 w 1389112"/>
                <a:gd name="connsiteY1" fmla="*/ 523319 h 1027251"/>
                <a:gd name="connsiteX2" fmla="*/ 748646 w 1389112"/>
                <a:gd name="connsiteY2" fmla="*/ 611200 h 1027251"/>
                <a:gd name="connsiteX3" fmla="*/ 990800 w 1389112"/>
                <a:gd name="connsiteY3" fmla="*/ 288434 h 1027251"/>
                <a:gd name="connsiteX4" fmla="*/ 1389112 w 1389112"/>
                <a:gd name="connsiteY4" fmla="*/ 0 h 1027251"/>
                <a:gd name="connsiteX5" fmla="*/ 1365949 w 1389112"/>
                <a:gd name="connsiteY5" fmla="*/ 455548 h 1027251"/>
                <a:gd name="connsiteX6" fmla="*/ 833207 w 1389112"/>
                <a:gd name="connsiteY6" fmla="*/ 743716 h 1027251"/>
                <a:gd name="connsiteX7" fmla="*/ 418227 w 1389112"/>
                <a:gd name="connsiteY7" fmla="*/ 884856 h 1027251"/>
                <a:gd name="connsiteX8" fmla="*/ 191467 w 1389112"/>
                <a:gd name="connsiteY8" fmla="*/ 1027251 h 1027251"/>
                <a:gd name="connsiteX9" fmla="*/ 0 w 1389112"/>
                <a:gd name="connsiteY9" fmla="*/ 616876 h 1027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389112" h="1027251">
                  <a:moveTo>
                    <a:pt x="0" y="616876"/>
                  </a:moveTo>
                  <a:cubicBezTo>
                    <a:pt x="152250" y="585690"/>
                    <a:pt x="264667" y="471397"/>
                    <a:pt x="456749" y="523319"/>
                  </a:cubicBezTo>
                  <a:cubicBezTo>
                    <a:pt x="538507" y="544428"/>
                    <a:pt x="666888" y="590091"/>
                    <a:pt x="748646" y="611200"/>
                  </a:cubicBezTo>
                  <a:cubicBezTo>
                    <a:pt x="844293" y="574497"/>
                    <a:pt x="884056" y="390301"/>
                    <a:pt x="990800" y="288434"/>
                  </a:cubicBezTo>
                  <a:cubicBezTo>
                    <a:pt x="1097544" y="186567"/>
                    <a:pt x="1269618" y="101033"/>
                    <a:pt x="1389112" y="0"/>
                  </a:cubicBezTo>
                  <a:lnTo>
                    <a:pt x="1365949" y="455548"/>
                  </a:lnTo>
                  <a:lnTo>
                    <a:pt x="833207" y="743716"/>
                  </a:lnTo>
                  <a:lnTo>
                    <a:pt x="418227" y="884856"/>
                  </a:lnTo>
                  <a:lnTo>
                    <a:pt x="191467" y="1027251"/>
                  </a:lnTo>
                  <a:cubicBezTo>
                    <a:pt x="141678" y="885567"/>
                    <a:pt x="49789" y="758560"/>
                    <a:pt x="0" y="616876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正方形/長方形 48">
              <a:extLst>
                <a:ext uri="{FF2B5EF4-FFF2-40B4-BE49-F238E27FC236}">
                  <a16:creationId xmlns:a16="http://schemas.microsoft.com/office/drawing/2014/main" id="{F81D3174-D8BA-427A-979D-631480E44113}"/>
                </a:ext>
              </a:extLst>
            </p:cNvPr>
            <p:cNvSpPr/>
            <p:nvPr/>
          </p:nvSpPr>
          <p:spPr>
            <a:xfrm rot="20133226">
              <a:off x="5102698" y="3418628"/>
              <a:ext cx="1316671" cy="672967"/>
            </a:xfrm>
            <a:custGeom>
              <a:avLst/>
              <a:gdLst>
                <a:gd name="connsiteX0" fmla="*/ 0 w 647700"/>
                <a:gd name="connsiteY0" fmla="*/ 0 h 271264"/>
                <a:gd name="connsiteX1" fmla="*/ 647700 w 647700"/>
                <a:gd name="connsiteY1" fmla="*/ 0 h 271264"/>
                <a:gd name="connsiteX2" fmla="*/ 647700 w 647700"/>
                <a:gd name="connsiteY2" fmla="*/ 271264 h 271264"/>
                <a:gd name="connsiteX3" fmla="*/ 0 w 647700"/>
                <a:gd name="connsiteY3" fmla="*/ 271264 h 271264"/>
                <a:gd name="connsiteX4" fmla="*/ 0 w 647700"/>
                <a:gd name="connsiteY4" fmla="*/ 0 h 271264"/>
                <a:gd name="connsiteX0" fmla="*/ 0 w 647700"/>
                <a:gd name="connsiteY0" fmla="*/ 0 h 271264"/>
                <a:gd name="connsiteX1" fmla="*/ 195782 w 647700"/>
                <a:gd name="connsiteY1" fmla="*/ 1389 h 271264"/>
                <a:gd name="connsiteX2" fmla="*/ 647700 w 647700"/>
                <a:gd name="connsiteY2" fmla="*/ 0 h 271264"/>
                <a:gd name="connsiteX3" fmla="*/ 647700 w 647700"/>
                <a:gd name="connsiteY3" fmla="*/ 271264 h 271264"/>
                <a:gd name="connsiteX4" fmla="*/ 0 w 647700"/>
                <a:gd name="connsiteY4" fmla="*/ 271264 h 271264"/>
                <a:gd name="connsiteX5" fmla="*/ 0 w 647700"/>
                <a:gd name="connsiteY5" fmla="*/ 0 h 271264"/>
                <a:gd name="connsiteX0" fmla="*/ 0 w 647700"/>
                <a:gd name="connsiteY0" fmla="*/ 1786 h 273050"/>
                <a:gd name="connsiteX1" fmla="*/ 195782 w 647700"/>
                <a:gd name="connsiteY1" fmla="*/ 3175 h 273050"/>
                <a:gd name="connsiteX2" fmla="*/ 440257 w 647700"/>
                <a:gd name="connsiteY2" fmla="*/ 0 h 273050"/>
                <a:gd name="connsiteX3" fmla="*/ 647700 w 647700"/>
                <a:gd name="connsiteY3" fmla="*/ 1786 h 273050"/>
                <a:gd name="connsiteX4" fmla="*/ 647700 w 647700"/>
                <a:gd name="connsiteY4" fmla="*/ 273050 h 273050"/>
                <a:gd name="connsiteX5" fmla="*/ 0 w 647700"/>
                <a:gd name="connsiteY5" fmla="*/ 273050 h 273050"/>
                <a:gd name="connsiteX6" fmla="*/ 0 w 647700"/>
                <a:gd name="connsiteY6" fmla="*/ 1786 h 273050"/>
                <a:gd name="connsiteX0" fmla="*/ 0 w 647700"/>
                <a:gd name="connsiteY0" fmla="*/ 1786 h 273050"/>
                <a:gd name="connsiteX1" fmla="*/ 195782 w 647700"/>
                <a:gd name="connsiteY1" fmla="*/ 3175 h 273050"/>
                <a:gd name="connsiteX2" fmla="*/ 440257 w 647700"/>
                <a:gd name="connsiteY2" fmla="*/ 0 h 273050"/>
                <a:gd name="connsiteX3" fmla="*/ 647700 w 647700"/>
                <a:gd name="connsiteY3" fmla="*/ 1786 h 273050"/>
                <a:gd name="connsiteX4" fmla="*/ 647700 w 647700"/>
                <a:gd name="connsiteY4" fmla="*/ 273050 h 273050"/>
                <a:gd name="connsiteX5" fmla="*/ 148157 w 647700"/>
                <a:gd name="connsiteY5" fmla="*/ 273050 h 273050"/>
                <a:gd name="connsiteX6" fmla="*/ 0 w 647700"/>
                <a:gd name="connsiteY6" fmla="*/ 273050 h 273050"/>
                <a:gd name="connsiteX7" fmla="*/ 0 w 647700"/>
                <a:gd name="connsiteY7" fmla="*/ 1786 h 273050"/>
                <a:gd name="connsiteX0" fmla="*/ 0 w 647700"/>
                <a:gd name="connsiteY0" fmla="*/ 1786 h 273050"/>
                <a:gd name="connsiteX1" fmla="*/ 195782 w 647700"/>
                <a:gd name="connsiteY1" fmla="*/ 3175 h 273050"/>
                <a:gd name="connsiteX2" fmla="*/ 440257 w 647700"/>
                <a:gd name="connsiteY2" fmla="*/ 0 h 273050"/>
                <a:gd name="connsiteX3" fmla="*/ 647700 w 647700"/>
                <a:gd name="connsiteY3" fmla="*/ 1786 h 273050"/>
                <a:gd name="connsiteX4" fmla="*/ 647700 w 647700"/>
                <a:gd name="connsiteY4" fmla="*/ 273050 h 273050"/>
                <a:gd name="connsiteX5" fmla="*/ 421207 w 647700"/>
                <a:gd name="connsiteY5" fmla="*/ 269875 h 273050"/>
                <a:gd name="connsiteX6" fmla="*/ 148157 w 647700"/>
                <a:gd name="connsiteY6" fmla="*/ 273050 h 273050"/>
                <a:gd name="connsiteX7" fmla="*/ 0 w 647700"/>
                <a:gd name="connsiteY7" fmla="*/ 273050 h 273050"/>
                <a:gd name="connsiteX8" fmla="*/ 0 w 647700"/>
                <a:gd name="connsiteY8" fmla="*/ 1786 h 273050"/>
                <a:gd name="connsiteX0" fmla="*/ 0 w 771525"/>
                <a:gd name="connsiteY0" fmla="*/ 0 h 344289"/>
                <a:gd name="connsiteX1" fmla="*/ 319607 w 771525"/>
                <a:gd name="connsiteY1" fmla="*/ 74414 h 344289"/>
                <a:gd name="connsiteX2" fmla="*/ 564082 w 771525"/>
                <a:gd name="connsiteY2" fmla="*/ 71239 h 344289"/>
                <a:gd name="connsiteX3" fmla="*/ 771525 w 771525"/>
                <a:gd name="connsiteY3" fmla="*/ 73025 h 344289"/>
                <a:gd name="connsiteX4" fmla="*/ 771525 w 771525"/>
                <a:gd name="connsiteY4" fmla="*/ 344289 h 344289"/>
                <a:gd name="connsiteX5" fmla="*/ 545032 w 771525"/>
                <a:gd name="connsiteY5" fmla="*/ 341114 h 344289"/>
                <a:gd name="connsiteX6" fmla="*/ 271982 w 771525"/>
                <a:gd name="connsiteY6" fmla="*/ 344289 h 344289"/>
                <a:gd name="connsiteX7" fmla="*/ 123825 w 771525"/>
                <a:gd name="connsiteY7" fmla="*/ 344289 h 344289"/>
                <a:gd name="connsiteX8" fmla="*/ 0 w 771525"/>
                <a:gd name="connsiteY8" fmla="*/ 0 h 344289"/>
                <a:gd name="connsiteX0" fmla="*/ 0 w 771525"/>
                <a:gd name="connsiteY0" fmla="*/ 0 h 439539"/>
                <a:gd name="connsiteX1" fmla="*/ 319607 w 771525"/>
                <a:gd name="connsiteY1" fmla="*/ 74414 h 439539"/>
                <a:gd name="connsiteX2" fmla="*/ 564082 w 771525"/>
                <a:gd name="connsiteY2" fmla="*/ 71239 h 439539"/>
                <a:gd name="connsiteX3" fmla="*/ 771525 w 771525"/>
                <a:gd name="connsiteY3" fmla="*/ 73025 h 439539"/>
                <a:gd name="connsiteX4" fmla="*/ 771525 w 771525"/>
                <a:gd name="connsiteY4" fmla="*/ 344289 h 439539"/>
                <a:gd name="connsiteX5" fmla="*/ 545032 w 771525"/>
                <a:gd name="connsiteY5" fmla="*/ 341114 h 439539"/>
                <a:gd name="connsiteX6" fmla="*/ 271982 w 771525"/>
                <a:gd name="connsiteY6" fmla="*/ 344289 h 439539"/>
                <a:gd name="connsiteX7" fmla="*/ 25400 w 771525"/>
                <a:gd name="connsiteY7" fmla="*/ 439539 h 439539"/>
                <a:gd name="connsiteX8" fmla="*/ 0 w 771525"/>
                <a:gd name="connsiteY8" fmla="*/ 0 h 439539"/>
                <a:gd name="connsiteX0" fmla="*/ 0 w 863600"/>
                <a:gd name="connsiteY0" fmla="*/ 57150 h 496689"/>
                <a:gd name="connsiteX1" fmla="*/ 319607 w 863600"/>
                <a:gd name="connsiteY1" fmla="*/ 131564 h 496689"/>
                <a:gd name="connsiteX2" fmla="*/ 564082 w 863600"/>
                <a:gd name="connsiteY2" fmla="*/ 128389 h 496689"/>
                <a:gd name="connsiteX3" fmla="*/ 863600 w 863600"/>
                <a:gd name="connsiteY3" fmla="*/ 0 h 496689"/>
                <a:gd name="connsiteX4" fmla="*/ 771525 w 863600"/>
                <a:gd name="connsiteY4" fmla="*/ 401439 h 496689"/>
                <a:gd name="connsiteX5" fmla="*/ 545032 w 863600"/>
                <a:gd name="connsiteY5" fmla="*/ 398264 h 496689"/>
                <a:gd name="connsiteX6" fmla="*/ 271982 w 863600"/>
                <a:gd name="connsiteY6" fmla="*/ 401439 h 496689"/>
                <a:gd name="connsiteX7" fmla="*/ 25400 w 863600"/>
                <a:gd name="connsiteY7" fmla="*/ 496689 h 496689"/>
                <a:gd name="connsiteX8" fmla="*/ 0 w 863600"/>
                <a:gd name="connsiteY8" fmla="*/ 57150 h 496689"/>
                <a:gd name="connsiteX0" fmla="*/ 0 w 863600"/>
                <a:gd name="connsiteY0" fmla="*/ 57150 h 496689"/>
                <a:gd name="connsiteX1" fmla="*/ 319607 w 863600"/>
                <a:gd name="connsiteY1" fmla="*/ 131564 h 496689"/>
                <a:gd name="connsiteX2" fmla="*/ 564082 w 863600"/>
                <a:gd name="connsiteY2" fmla="*/ 128389 h 496689"/>
                <a:gd name="connsiteX3" fmla="*/ 863600 w 863600"/>
                <a:gd name="connsiteY3" fmla="*/ 0 h 496689"/>
                <a:gd name="connsiteX4" fmla="*/ 857250 w 863600"/>
                <a:gd name="connsiteY4" fmla="*/ 445889 h 496689"/>
                <a:gd name="connsiteX5" fmla="*/ 545032 w 863600"/>
                <a:gd name="connsiteY5" fmla="*/ 398264 h 496689"/>
                <a:gd name="connsiteX6" fmla="*/ 271982 w 863600"/>
                <a:gd name="connsiteY6" fmla="*/ 401439 h 496689"/>
                <a:gd name="connsiteX7" fmla="*/ 25400 w 863600"/>
                <a:gd name="connsiteY7" fmla="*/ 496689 h 496689"/>
                <a:gd name="connsiteX8" fmla="*/ 0 w 863600"/>
                <a:gd name="connsiteY8" fmla="*/ 57150 h 496689"/>
                <a:gd name="connsiteX0" fmla="*/ 0 w 885945"/>
                <a:gd name="connsiteY0" fmla="*/ 57150 h 496689"/>
                <a:gd name="connsiteX1" fmla="*/ 319607 w 885945"/>
                <a:gd name="connsiteY1" fmla="*/ 131564 h 496689"/>
                <a:gd name="connsiteX2" fmla="*/ 564082 w 885945"/>
                <a:gd name="connsiteY2" fmla="*/ 128389 h 496689"/>
                <a:gd name="connsiteX3" fmla="*/ 863600 w 885945"/>
                <a:gd name="connsiteY3" fmla="*/ 0 h 496689"/>
                <a:gd name="connsiteX4" fmla="*/ 885825 w 885945"/>
                <a:gd name="connsiteY4" fmla="*/ 442714 h 496689"/>
                <a:gd name="connsiteX5" fmla="*/ 545032 w 885945"/>
                <a:gd name="connsiteY5" fmla="*/ 398264 h 496689"/>
                <a:gd name="connsiteX6" fmla="*/ 271982 w 885945"/>
                <a:gd name="connsiteY6" fmla="*/ 401439 h 496689"/>
                <a:gd name="connsiteX7" fmla="*/ 25400 w 885945"/>
                <a:gd name="connsiteY7" fmla="*/ 496689 h 496689"/>
                <a:gd name="connsiteX8" fmla="*/ 0 w 885945"/>
                <a:gd name="connsiteY8" fmla="*/ 57150 h 496689"/>
                <a:gd name="connsiteX0" fmla="*/ 0 w 885945"/>
                <a:gd name="connsiteY0" fmla="*/ 57150 h 496689"/>
                <a:gd name="connsiteX1" fmla="*/ 319607 w 885945"/>
                <a:gd name="connsiteY1" fmla="*/ 131564 h 496689"/>
                <a:gd name="connsiteX2" fmla="*/ 564082 w 885945"/>
                <a:gd name="connsiteY2" fmla="*/ 128389 h 496689"/>
                <a:gd name="connsiteX3" fmla="*/ 863600 w 885945"/>
                <a:gd name="connsiteY3" fmla="*/ 0 h 496689"/>
                <a:gd name="connsiteX4" fmla="*/ 885825 w 885945"/>
                <a:gd name="connsiteY4" fmla="*/ 442714 h 496689"/>
                <a:gd name="connsiteX5" fmla="*/ 545032 w 885945"/>
                <a:gd name="connsiteY5" fmla="*/ 398264 h 496689"/>
                <a:gd name="connsiteX6" fmla="*/ 306907 w 885945"/>
                <a:gd name="connsiteY6" fmla="*/ 312539 h 496689"/>
                <a:gd name="connsiteX7" fmla="*/ 25400 w 885945"/>
                <a:gd name="connsiteY7" fmla="*/ 496689 h 496689"/>
                <a:gd name="connsiteX8" fmla="*/ 0 w 885945"/>
                <a:gd name="connsiteY8" fmla="*/ 57150 h 496689"/>
                <a:gd name="connsiteX0" fmla="*/ 0 w 885945"/>
                <a:gd name="connsiteY0" fmla="*/ 57150 h 496689"/>
                <a:gd name="connsiteX1" fmla="*/ 319607 w 885945"/>
                <a:gd name="connsiteY1" fmla="*/ 131564 h 496689"/>
                <a:gd name="connsiteX2" fmla="*/ 564082 w 885945"/>
                <a:gd name="connsiteY2" fmla="*/ 128389 h 496689"/>
                <a:gd name="connsiteX3" fmla="*/ 863600 w 885945"/>
                <a:gd name="connsiteY3" fmla="*/ 0 h 496689"/>
                <a:gd name="connsiteX4" fmla="*/ 885825 w 885945"/>
                <a:gd name="connsiteY4" fmla="*/ 442714 h 496689"/>
                <a:gd name="connsiteX5" fmla="*/ 541857 w 885945"/>
                <a:gd name="connsiteY5" fmla="*/ 303014 h 496689"/>
                <a:gd name="connsiteX6" fmla="*/ 306907 w 885945"/>
                <a:gd name="connsiteY6" fmla="*/ 312539 h 496689"/>
                <a:gd name="connsiteX7" fmla="*/ 25400 w 885945"/>
                <a:gd name="connsiteY7" fmla="*/ 496689 h 496689"/>
                <a:gd name="connsiteX8" fmla="*/ 0 w 885945"/>
                <a:gd name="connsiteY8" fmla="*/ 57150 h 496689"/>
                <a:gd name="connsiteX0" fmla="*/ 0 w 885945"/>
                <a:gd name="connsiteY0" fmla="*/ 57150 h 496689"/>
                <a:gd name="connsiteX1" fmla="*/ 319607 w 885945"/>
                <a:gd name="connsiteY1" fmla="*/ 131564 h 496689"/>
                <a:gd name="connsiteX2" fmla="*/ 541857 w 885945"/>
                <a:gd name="connsiteY2" fmla="*/ 131564 h 496689"/>
                <a:gd name="connsiteX3" fmla="*/ 863600 w 885945"/>
                <a:gd name="connsiteY3" fmla="*/ 0 h 496689"/>
                <a:gd name="connsiteX4" fmla="*/ 885825 w 885945"/>
                <a:gd name="connsiteY4" fmla="*/ 442714 h 496689"/>
                <a:gd name="connsiteX5" fmla="*/ 541857 w 885945"/>
                <a:gd name="connsiteY5" fmla="*/ 303014 h 496689"/>
                <a:gd name="connsiteX6" fmla="*/ 306907 w 885945"/>
                <a:gd name="connsiteY6" fmla="*/ 312539 h 496689"/>
                <a:gd name="connsiteX7" fmla="*/ 25400 w 885945"/>
                <a:gd name="connsiteY7" fmla="*/ 496689 h 496689"/>
                <a:gd name="connsiteX8" fmla="*/ 0 w 885945"/>
                <a:gd name="connsiteY8" fmla="*/ 57150 h 496689"/>
                <a:gd name="connsiteX0" fmla="*/ 0 w 885945"/>
                <a:gd name="connsiteY0" fmla="*/ 57150 h 496689"/>
                <a:gd name="connsiteX1" fmla="*/ 319607 w 885945"/>
                <a:gd name="connsiteY1" fmla="*/ 131564 h 496689"/>
                <a:gd name="connsiteX2" fmla="*/ 525982 w 885945"/>
                <a:gd name="connsiteY2" fmla="*/ 131564 h 496689"/>
                <a:gd name="connsiteX3" fmla="*/ 863600 w 885945"/>
                <a:gd name="connsiteY3" fmla="*/ 0 h 496689"/>
                <a:gd name="connsiteX4" fmla="*/ 885825 w 885945"/>
                <a:gd name="connsiteY4" fmla="*/ 442714 h 496689"/>
                <a:gd name="connsiteX5" fmla="*/ 541857 w 885945"/>
                <a:gd name="connsiteY5" fmla="*/ 303014 h 496689"/>
                <a:gd name="connsiteX6" fmla="*/ 306907 w 885945"/>
                <a:gd name="connsiteY6" fmla="*/ 312539 h 496689"/>
                <a:gd name="connsiteX7" fmla="*/ 25400 w 885945"/>
                <a:gd name="connsiteY7" fmla="*/ 496689 h 496689"/>
                <a:gd name="connsiteX8" fmla="*/ 0 w 885945"/>
                <a:gd name="connsiteY8" fmla="*/ 57150 h 496689"/>
                <a:gd name="connsiteX0" fmla="*/ 0 w 885945"/>
                <a:gd name="connsiteY0" fmla="*/ 57150 h 496689"/>
                <a:gd name="connsiteX1" fmla="*/ 319607 w 885945"/>
                <a:gd name="connsiteY1" fmla="*/ 131564 h 496689"/>
                <a:gd name="connsiteX2" fmla="*/ 541857 w 885945"/>
                <a:gd name="connsiteY2" fmla="*/ 112514 h 496689"/>
                <a:gd name="connsiteX3" fmla="*/ 863600 w 885945"/>
                <a:gd name="connsiteY3" fmla="*/ 0 h 496689"/>
                <a:gd name="connsiteX4" fmla="*/ 885825 w 885945"/>
                <a:gd name="connsiteY4" fmla="*/ 442714 h 496689"/>
                <a:gd name="connsiteX5" fmla="*/ 541857 w 885945"/>
                <a:gd name="connsiteY5" fmla="*/ 303014 h 496689"/>
                <a:gd name="connsiteX6" fmla="*/ 306907 w 885945"/>
                <a:gd name="connsiteY6" fmla="*/ 312539 h 496689"/>
                <a:gd name="connsiteX7" fmla="*/ 25400 w 885945"/>
                <a:gd name="connsiteY7" fmla="*/ 496689 h 496689"/>
                <a:gd name="connsiteX8" fmla="*/ 0 w 885945"/>
                <a:gd name="connsiteY8" fmla="*/ 57150 h 496689"/>
                <a:gd name="connsiteX0" fmla="*/ 0 w 885945"/>
                <a:gd name="connsiteY0" fmla="*/ 57150 h 442714"/>
                <a:gd name="connsiteX1" fmla="*/ 319607 w 885945"/>
                <a:gd name="connsiteY1" fmla="*/ 131564 h 442714"/>
                <a:gd name="connsiteX2" fmla="*/ 541857 w 885945"/>
                <a:gd name="connsiteY2" fmla="*/ 112514 h 442714"/>
                <a:gd name="connsiteX3" fmla="*/ 863600 w 885945"/>
                <a:gd name="connsiteY3" fmla="*/ 0 h 442714"/>
                <a:gd name="connsiteX4" fmla="*/ 885825 w 885945"/>
                <a:gd name="connsiteY4" fmla="*/ 442714 h 442714"/>
                <a:gd name="connsiteX5" fmla="*/ 541857 w 885945"/>
                <a:gd name="connsiteY5" fmla="*/ 303014 h 442714"/>
                <a:gd name="connsiteX6" fmla="*/ 306907 w 885945"/>
                <a:gd name="connsiteY6" fmla="*/ 312539 h 442714"/>
                <a:gd name="connsiteX7" fmla="*/ 31750 w 885945"/>
                <a:gd name="connsiteY7" fmla="*/ 433189 h 442714"/>
                <a:gd name="connsiteX8" fmla="*/ 0 w 885945"/>
                <a:gd name="connsiteY8" fmla="*/ 57150 h 442714"/>
                <a:gd name="connsiteX0" fmla="*/ 0 w 885945"/>
                <a:gd name="connsiteY0" fmla="*/ 57150 h 480814"/>
                <a:gd name="connsiteX1" fmla="*/ 319607 w 885945"/>
                <a:gd name="connsiteY1" fmla="*/ 131564 h 480814"/>
                <a:gd name="connsiteX2" fmla="*/ 541857 w 885945"/>
                <a:gd name="connsiteY2" fmla="*/ 112514 h 480814"/>
                <a:gd name="connsiteX3" fmla="*/ 863600 w 885945"/>
                <a:gd name="connsiteY3" fmla="*/ 0 h 480814"/>
                <a:gd name="connsiteX4" fmla="*/ 885825 w 885945"/>
                <a:gd name="connsiteY4" fmla="*/ 442714 h 480814"/>
                <a:gd name="connsiteX5" fmla="*/ 541857 w 885945"/>
                <a:gd name="connsiteY5" fmla="*/ 303014 h 480814"/>
                <a:gd name="connsiteX6" fmla="*/ 306907 w 885945"/>
                <a:gd name="connsiteY6" fmla="*/ 312539 h 480814"/>
                <a:gd name="connsiteX7" fmla="*/ 31750 w 885945"/>
                <a:gd name="connsiteY7" fmla="*/ 480814 h 480814"/>
                <a:gd name="connsiteX8" fmla="*/ 0 w 885945"/>
                <a:gd name="connsiteY8" fmla="*/ 57150 h 480814"/>
                <a:gd name="connsiteX0" fmla="*/ 0 w 870231"/>
                <a:gd name="connsiteY0" fmla="*/ 57150 h 480814"/>
                <a:gd name="connsiteX1" fmla="*/ 319607 w 870231"/>
                <a:gd name="connsiteY1" fmla="*/ 131564 h 480814"/>
                <a:gd name="connsiteX2" fmla="*/ 541857 w 870231"/>
                <a:gd name="connsiteY2" fmla="*/ 112514 h 480814"/>
                <a:gd name="connsiteX3" fmla="*/ 863600 w 870231"/>
                <a:gd name="connsiteY3" fmla="*/ 0 h 480814"/>
                <a:gd name="connsiteX4" fmla="*/ 869950 w 870231"/>
                <a:gd name="connsiteY4" fmla="*/ 398264 h 480814"/>
                <a:gd name="connsiteX5" fmla="*/ 541857 w 870231"/>
                <a:gd name="connsiteY5" fmla="*/ 303014 h 480814"/>
                <a:gd name="connsiteX6" fmla="*/ 306907 w 870231"/>
                <a:gd name="connsiteY6" fmla="*/ 312539 h 480814"/>
                <a:gd name="connsiteX7" fmla="*/ 31750 w 870231"/>
                <a:gd name="connsiteY7" fmla="*/ 480814 h 480814"/>
                <a:gd name="connsiteX8" fmla="*/ 0 w 870231"/>
                <a:gd name="connsiteY8" fmla="*/ 57150 h 480814"/>
                <a:gd name="connsiteX0" fmla="*/ 0 w 870231"/>
                <a:gd name="connsiteY0" fmla="*/ 57150 h 439539"/>
                <a:gd name="connsiteX1" fmla="*/ 319607 w 870231"/>
                <a:gd name="connsiteY1" fmla="*/ 131564 h 439539"/>
                <a:gd name="connsiteX2" fmla="*/ 541857 w 870231"/>
                <a:gd name="connsiteY2" fmla="*/ 112514 h 439539"/>
                <a:gd name="connsiteX3" fmla="*/ 863600 w 870231"/>
                <a:gd name="connsiteY3" fmla="*/ 0 h 439539"/>
                <a:gd name="connsiteX4" fmla="*/ 869950 w 870231"/>
                <a:gd name="connsiteY4" fmla="*/ 398264 h 439539"/>
                <a:gd name="connsiteX5" fmla="*/ 541857 w 870231"/>
                <a:gd name="connsiteY5" fmla="*/ 303014 h 439539"/>
                <a:gd name="connsiteX6" fmla="*/ 306907 w 870231"/>
                <a:gd name="connsiteY6" fmla="*/ 312539 h 439539"/>
                <a:gd name="connsiteX7" fmla="*/ 31750 w 870231"/>
                <a:gd name="connsiteY7" fmla="*/ 439539 h 439539"/>
                <a:gd name="connsiteX8" fmla="*/ 0 w 870231"/>
                <a:gd name="connsiteY8" fmla="*/ 57150 h 439539"/>
                <a:gd name="connsiteX0" fmla="*/ 0 w 867159"/>
                <a:gd name="connsiteY0" fmla="*/ 57150 h 439539"/>
                <a:gd name="connsiteX1" fmla="*/ 319607 w 867159"/>
                <a:gd name="connsiteY1" fmla="*/ 131564 h 439539"/>
                <a:gd name="connsiteX2" fmla="*/ 541857 w 867159"/>
                <a:gd name="connsiteY2" fmla="*/ 112514 h 439539"/>
                <a:gd name="connsiteX3" fmla="*/ 863600 w 867159"/>
                <a:gd name="connsiteY3" fmla="*/ 0 h 439539"/>
                <a:gd name="connsiteX4" fmla="*/ 866775 w 867159"/>
                <a:gd name="connsiteY4" fmla="*/ 391914 h 439539"/>
                <a:gd name="connsiteX5" fmla="*/ 541857 w 867159"/>
                <a:gd name="connsiteY5" fmla="*/ 303014 h 439539"/>
                <a:gd name="connsiteX6" fmla="*/ 306907 w 867159"/>
                <a:gd name="connsiteY6" fmla="*/ 312539 h 439539"/>
                <a:gd name="connsiteX7" fmla="*/ 31750 w 867159"/>
                <a:gd name="connsiteY7" fmla="*/ 439539 h 439539"/>
                <a:gd name="connsiteX8" fmla="*/ 0 w 867159"/>
                <a:gd name="connsiteY8" fmla="*/ 57150 h 439539"/>
                <a:gd name="connsiteX0" fmla="*/ 0 w 867159"/>
                <a:gd name="connsiteY0" fmla="*/ 57150 h 439539"/>
                <a:gd name="connsiteX1" fmla="*/ 319607 w 867159"/>
                <a:gd name="connsiteY1" fmla="*/ 131564 h 439539"/>
                <a:gd name="connsiteX2" fmla="*/ 529157 w 867159"/>
                <a:gd name="connsiteY2" fmla="*/ 134739 h 439539"/>
                <a:gd name="connsiteX3" fmla="*/ 863600 w 867159"/>
                <a:gd name="connsiteY3" fmla="*/ 0 h 439539"/>
                <a:gd name="connsiteX4" fmla="*/ 866775 w 867159"/>
                <a:gd name="connsiteY4" fmla="*/ 391914 h 439539"/>
                <a:gd name="connsiteX5" fmla="*/ 541857 w 867159"/>
                <a:gd name="connsiteY5" fmla="*/ 303014 h 439539"/>
                <a:gd name="connsiteX6" fmla="*/ 306907 w 867159"/>
                <a:gd name="connsiteY6" fmla="*/ 312539 h 439539"/>
                <a:gd name="connsiteX7" fmla="*/ 31750 w 867159"/>
                <a:gd name="connsiteY7" fmla="*/ 439539 h 439539"/>
                <a:gd name="connsiteX8" fmla="*/ 0 w 867159"/>
                <a:gd name="connsiteY8" fmla="*/ 57150 h 439539"/>
                <a:gd name="connsiteX0" fmla="*/ 0 w 867159"/>
                <a:gd name="connsiteY0" fmla="*/ 57150 h 439539"/>
                <a:gd name="connsiteX1" fmla="*/ 319607 w 867159"/>
                <a:gd name="connsiteY1" fmla="*/ 131564 h 439539"/>
                <a:gd name="connsiteX2" fmla="*/ 525982 w 867159"/>
                <a:gd name="connsiteY2" fmla="*/ 125214 h 439539"/>
                <a:gd name="connsiteX3" fmla="*/ 863600 w 867159"/>
                <a:gd name="connsiteY3" fmla="*/ 0 h 439539"/>
                <a:gd name="connsiteX4" fmla="*/ 866775 w 867159"/>
                <a:gd name="connsiteY4" fmla="*/ 391914 h 439539"/>
                <a:gd name="connsiteX5" fmla="*/ 541857 w 867159"/>
                <a:gd name="connsiteY5" fmla="*/ 303014 h 439539"/>
                <a:gd name="connsiteX6" fmla="*/ 306907 w 867159"/>
                <a:gd name="connsiteY6" fmla="*/ 312539 h 439539"/>
                <a:gd name="connsiteX7" fmla="*/ 31750 w 867159"/>
                <a:gd name="connsiteY7" fmla="*/ 439539 h 439539"/>
                <a:gd name="connsiteX8" fmla="*/ 0 w 867159"/>
                <a:gd name="connsiteY8" fmla="*/ 57150 h 439539"/>
                <a:gd name="connsiteX0" fmla="*/ 0 w 867159"/>
                <a:gd name="connsiteY0" fmla="*/ 57150 h 439539"/>
                <a:gd name="connsiteX1" fmla="*/ 315741 w 867159"/>
                <a:gd name="connsiteY1" fmla="*/ 143661 h 439539"/>
                <a:gd name="connsiteX2" fmla="*/ 525982 w 867159"/>
                <a:gd name="connsiteY2" fmla="*/ 125214 h 439539"/>
                <a:gd name="connsiteX3" fmla="*/ 863600 w 867159"/>
                <a:gd name="connsiteY3" fmla="*/ 0 h 439539"/>
                <a:gd name="connsiteX4" fmla="*/ 866775 w 867159"/>
                <a:gd name="connsiteY4" fmla="*/ 391914 h 439539"/>
                <a:gd name="connsiteX5" fmla="*/ 541857 w 867159"/>
                <a:gd name="connsiteY5" fmla="*/ 303014 h 439539"/>
                <a:gd name="connsiteX6" fmla="*/ 306907 w 867159"/>
                <a:gd name="connsiteY6" fmla="*/ 312539 h 439539"/>
                <a:gd name="connsiteX7" fmla="*/ 31750 w 867159"/>
                <a:gd name="connsiteY7" fmla="*/ 439539 h 439539"/>
                <a:gd name="connsiteX8" fmla="*/ 0 w 867159"/>
                <a:gd name="connsiteY8" fmla="*/ 57150 h 439539"/>
                <a:gd name="connsiteX0" fmla="*/ 0 w 867159"/>
                <a:gd name="connsiteY0" fmla="*/ 57150 h 439539"/>
                <a:gd name="connsiteX1" fmla="*/ 315741 w 867159"/>
                <a:gd name="connsiteY1" fmla="*/ 143661 h 439539"/>
                <a:gd name="connsiteX2" fmla="*/ 521147 w 867159"/>
                <a:gd name="connsiteY2" fmla="*/ 140335 h 439539"/>
                <a:gd name="connsiteX3" fmla="*/ 863600 w 867159"/>
                <a:gd name="connsiteY3" fmla="*/ 0 h 439539"/>
                <a:gd name="connsiteX4" fmla="*/ 866775 w 867159"/>
                <a:gd name="connsiteY4" fmla="*/ 391914 h 439539"/>
                <a:gd name="connsiteX5" fmla="*/ 541857 w 867159"/>
                <a:gd name="connsiteY5" fmla="*/ 303014 h 439539"/>
                <a:gd name="connsiteX6" fmla="*/ 306907 w 867159"/>
                <a:gd name="connsiteY6" fmla="*/ 312539 h 439539"/>
                <a:gd name="connsiteX7" fmla="*/ 31750 w 867159"/>
                <a:gd name="connsiteY7" fmla="*/ 439539 h 439539"/>
                <a:gd name="connsiteX8" fmla="*/ 0 w 867159"/>
                <a:gd name="connsiteY8" fmla="*/ 57150 h 439539"/>
                <a:gd name="connsiteX0" fmla="*/ 0 w 867159"/>
                <a:gd name="connsiteY0" fmla="*/ 57150 h 439539"/>
                <a:gd name="connsiteX1" fmla="*/ 315741 w 867159"/>
                <a:gd name="connsiteY1" fmla="*/ 143661 h 439539"/>
                <a:gd name="connsiteX2" fmla="*/ 521147 w 867159"/>
                <a:gd name="connsiteY2" fmla="*/ 140335 h 439539"/>
                <a:gd name="connsiteX3" fmla="*/ 863600 w 867159"/>
                <a:gd name="connsiteY3" fmla="*/ 0 h 439539"/>
                <a:gd name="connsiteX4" fmla="*/ 866775 w 867159"/>
                <a:gd name="connsiteY4" fmla="*/ 391914 h 439539"/>
                <a:gd name="connsiteX5" fmla="*/ 541857 w 867159"/>
                <a:gd name="connsiteY5" fmla="*/ 303014 h 439539"/>
                <a:gd name="connsiteX6" fmla="*/ 306907 w 867159"/>
                <a:gd name="connsiteY6" fmla="*/ 312539 h 439539"/>
                <a:gd name="connsiteX7" fmla="*/ 31750 w 867159"/>
                <a:gd name="connsiteY7" fmla="*/ 439539 h 439539"/>
                <a:gd name="connsiteX8" fmla="*/ 0 w 867159"/>
                <a:gd name="connsiteY8" fmla="*/ 57150 h 439539"/>
                <a:gd name="connsiteX0" fmla="*/ 0 w 903984"/>
                <a:gd name="connsiteY0" fmla="*/ 57150 h 439539"/>
                <a:gd name="connsiteX1" fmla="*/ 315741 w 903984"/>
                <a:gd name="connsiteY1" fmla="*/ 143661 h 439539"/>
                <a:gd name="connsiteX2" fmla="*/ 521147 w 903984"/>
                <a:gd name="connsiteY2" fmla="*/ 140335 h 439539"/>
                <a:gd name="connsiteX3" fmla="*/ 863600 w 903984"/>
                <a:gd name="connsiteY3" fmla="*/ 0 h 439539"/>
                <a:gd name="connsiteX4" fmla="*/ 866775 w 903984"/>
                <a:gd name="connsiteY4" fmla="*/ 391914 h 439539"/>
                <a:gd name="connsiteX5" fmla="*/ 541857 w 903984"/>
                <a:gd name="connsiteY5" fmla="*/ 303014 h 439539"/>
                <a:gd name="connsiteX6" fmla="*/ 306907 w 903984"/>
                <a:gd name="connsiteY6" fmla="*/ 312539 h 439539"/>
                <a:gd name="connsiteX7" fmla="*/ 31750 w 903984"/>
                <a:gd name="connsiteY7" fmla="*/ 439539 h 439539"/>
                <a:gd name="connsiteX8" fmla="*/ 0 w 903984"/>
                <a:gd name="connsiteY8" fmla="*/ 57150 h 439539"/>
                <a:gd name="connsiteX0" fmla="*/ 2671 w 906655"/>
                <a:gd name="connsiteY0" fmla="*/ 57150 h 439539"/>
                <a:gd name="connsiteX1" fmla="*/ 318412 w 906655"/>
                <a:gd name="connsiteY1" fmla="*/ 143661 h 439539"/>
                <a:gd name="connsiteX2" fmla="*/ 523818 w 906655"/>
                <a:gd name="connsiteY2" fmla="*/ 140335 h 439539"/>
                <a:gd name="connsiteX3" fmla="*/ 866271 w 906655"/>
                <a:gd name="connsiteY3" fmla="*/ 0 h 439539"/>
                <a:gd name="connsiteX4" fmla="*/ 869446 w 906655"/>
                <a:gd name="connsiteY4" fmla="*/ 391914 h 439539"/>
                <a:gd name="connsiteX5" fmla="*/ 544528 w 906655"/>
                <a:gd name="connsiteY5" fmla="*/ 303014 h 439539"/>
                <a:gd name="connsiteX6" fmla="*/ 309578 w 906655"/>
                <a:gd name="connsiteY6" fmla="*/ 312539 h 439539"/>
                <a:gd name="connsiteX7" fmla="*/ 34421 w 906655"/>
                <a:gd name="connsiteY7" fmla="*/ 439539 h 439539"/>
                <a:gd name="connsiteX8" fmla="*/ 2671 w 906655"/>
                <a:gd name="connsiteY8" fmla="*/ 57150 h 439539"/>
                <a:gd name="connsiteX0" fmla="*/ 2671 w 906655"/>
                <a:gd name="connsiteY0" fmla="*/ 57150 h 439539"/>
                <a:gd name="connsiteX1" fmla="*/ 318412 w 906655"/>
                <a:gd name="connsiteY1" fmla="*/ 143661 h 439539"/>
                <a:gd name="connsiteX2" fmla="*/ 523818 w 906655"/>
                <a:gd name="connsiteY2" fmla="*/ 140335 h 439539"/>
                <a:gd name="connsiteX3" fmla="*/ 866271 w 906655"/>
                <a:gd name="connsiteY3" fmla="*/ 0 h 439539"/>
                <a:gd name="connsiteX4" fmla="*/ 869446 w 906655"/>
                <a:gd name="connsiteY4" fmla="*/ 391914 h 439539"/>
                <a:gd name="connsiteX5" fmla="*/ 544528 w 906655"/>
                <a:gd name="connsiteY5" fmla="*/ 303014 h 439539"/>
                <a:gd name="connsiteX6" fmla="*/ 309578 w 906655"/>
                <a:gd name="connsiteY6" fmla="*/ 312539 h 439539"/>
                <a:gd name="connsiteX7" fmla="*/ 34421 w 906655"/>
                <a:gd name="connsiteY7" fmla="*/ 439539 h 439539"/>
                <a:gd name="connsiteX8" fmla="*/ 2671 w 906655"/>
                <a:gd name="connsiteY8" fmla="*/ 57150 h 439539"/>
                <a:gd name="connsiteX0" fmla="*/ 2671 w 906655"/>
                <a:gd name="connsiteY0" fmla="*/ 57150 h 439539"/>
                <a:gd name="connsiteX1" fmla="*/ 329141 w 906655"/>
                <a:gd name="connsiteY1" fmla="*/ 162742 h 439539"/>
                <a:gd name="connsiteX2" fmla="*/ 523818 w 906655"/>
                <a:gd name="connsiteY2" fmla="*/ 140335 h 439539"/>
                <a:gd name="connsiteX3" fmla="*/ 866271 w 906655"/>
                <a:gd name="connsiteY3" fmla="*/ 0 h 439539"/>
                <a:gd name="connsiteX4" fmla="*/ 869446 w 906655"/>
                <a:gd name="connsiteY4" fmla="*/ 391914 h 439539"/>
                <a:gd name="connsiteX5" fmla="*/ 544528 w 906655"/>
                <a:gd name="connsiteY5" fmla="*/ 303014 h 439539"/>
                <a:gd name="connsiteX6" fmla="*/ 309578 w 906655"/>
                <a:gd name="connsiteY6" fmla="*/ 312539 h 439539"/>
                <a:gd name="connsiteX7" fmla="*/ 34421 w 906655"/>
                <a:gd name="connsiteY7" fmla="*/ 439539 h 439539"/>
                <a:gd name="connsiteX8" fmla="*/ 2671 w 906655"/>
                <a:gd name="connsiteY8" fmla="*/ 57150 h 439539"/>
                <a:gd name="connsiteX0" fmla="*/ 2671 w 906655"/>
                <a:gd name="connsiteY0" fmla="*/ 57150 h 439539"/>
                <a:gd name="connsiteX1" fmla="*/ 329141 w 906655"/>
                <a:gd name="connsiteY1" fmla="*/ 162742 h 439539"/>
                <a:gd name="connsiteX2" fmla="*/ 538452 w 906655"/>
                <a:gd name="connsiteY2" fmla="*/ 172908 h 439539"/>
                <a:gd name="connsiteX3" fmla="*/ 866271 w 906655"/>
                <a:gd name="connsiteY3" fmla="*/ 0 h 439539"/>
                <a:gd name="connsiteX4" fmla="*/ 869446 w 906655"/>
                <a:gd name="connsiteY4" fmla="*/ 391914 h 439539"/>
                <a:gd name="connsiteX5" fmla="*/ 544528 w 906655"/>
                <a:gd name="connsiteY5" fmla="*/ 303014 h 439539"/>
                <a:gd name="connsiteX6" fmla="*/ 309578 w 906655"/>
                <a:gd name="connsiteY6" fmla="*/ 312539 h 439539"/>
                <a:gd name="connsiteX7" fmla="*/ 34421 w 906655"/>
                <a:gd name="connsiteY7" fmla="*/ 439539 h 439539"/>
                <a:gd name="connsiteX8" fmla="*/ 2671 w 906655"/>
                <a:gd name="connsiteY8" fmla="*/ 57150 h 4395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6655" h="439539">
                  <a:moveTo>
                    <a:pt x="2671" y="57150"/>
                  </a:moveTo>
                  <a:cubicBezTo>
                    <a:pt x="153774" y="140649"/>
                    <a:pt x="223894" y="133905"/>
                    <a:pt x="329141" y="162742"/>
                  </a:cubicBezTo>
                  <a:lnTo>
                    <a:pt x="538452" y="172908"/>
                  </a:lnTo>
                  <a:lnTo>
                    <a:pt x="866271" y="0"/>
                  </a:lnTo>
                  <a:cubicBezTo>
                    <a:pt x="864154" y="148630"/>
                    <a:pt x="955993" y="250280"/>
                    <a:pt x="869446" y="391914"/>
                  </a:cubicBezTo>
                  <a:lnTo>
                    <a:pt x="544528" y="303014"/>
                  </a:lnTo>
                  <a:lnTo>
                    <a:pt x="309578" y="312539"/>
                  </a:lnTo>
                  <a:lnTo>
                    <a:pt x="34421" y="439539"/>
                  </a:lnTo>
                  <a:cubicBezTo>
                    <a:pt x="-25392" y="309668"/>
                    <a:pt x="13254" y="184613"/>
                    <a:pt x="2671" y="57150"/>
                  </a:cubicBez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2" name="正方形/長方形 49">
              <a:extLst>
                <a:ext uri="{FF2B5EF4-FFF2-40B4-BE49-F238E27FC236}">
                  <a16:creationId xmlns:a16="http://schemas.microsoft.com/office/drawing/2014/main" id="{59F84ACD-1819-4250-BEA7-ED3B0017449C}"/>
                </a:ext>
              </a:extLst>
            </p:cNvPr>
            <p:cNvSpPr/>
            <p:nvPr/>
          </p:nvSpPr>
          <p:spPr>
            <a:xfrm rot="5881350">
              <a:off x="5309269" y="4099318"/>
              <a:ext cx="741528" cy="237321"/>
            </a:xfrm>
            <a:custGeom>
              <a:avLst/>
              <a:gdLst>
                <a:gd name="connsiteX0" fmla="*/ 0 w 489114"/>
                <a:gd name="connsiteY0" fmla="*/ 0 h 140909"/>
                <a:gd name="connsiteX1" fmla="*/ 489114 w 489114"/>
                <a:gd name="connsiteY1" fmla="*/ 0 h 140909"/>
                <a:gd name="connsiteX2" fmla="*/ 489114 w 489114"/>
                <a:gd name="connsiteY2" fmla="*/ 140909 h 140909"/>
                <a:gd name="connsiteX3" fmla="*/ 0 w 489114"/>
                <a:gd name="connsiteY3" fmla="*/ 140909 h 140909"/>
                <a:gd name="connsiteX4" fmla="*/ 0 w 489114"/>
                <a:gd name="connsiteY4" fmla="*/ 0 h 140909"/>
                <a:gd name="connsiteX0" fmla="*/ 0 w 489114"/>
                <a:gd name="connsiteY0" fmla="*/ 0 h 140909"/>
                <a:gd name="connsiteX1" fmla="*/ 244167 w 489114"/>
                <a:gd name="connsiteY1" fmla="*/ 4783 h 140909"/>
                <a:gd name="connsiteX2" fmla="*/ 489114 w 489114"/>
                <a:gd name="connsiteY2" fmla="*/ 0 h 140909"/>
                <a:gd name="connsiteX3" fmla="*/ 489114 w 489114"/>
                <a:gd name="connsiteY3" fmla="*/ 140909 h 140909"/>
                <a:gd name="connsiteX4" fmla="*/ 0 w 489114"/>
                <a:gd name="connsiteY4" fmla="*/ 140909 h 140909"/>
                <a:gd name="connsiteX5" fmla="*/ 0 w 489114"/>
                <a:gd name="connsiteY5" fmla="*/ 0 h 140909"/>
                <a:gd name="connsiteX0" fmla="*/ 0 w 489114"/>
                <a:gd name="connsiteY0" fmla="*/ 0 h 147804"/>
                <a:gd name="connsiteX1" fmla="*/ 244167 w 489114"/>
                <a:gd name="connsiteY1" fmla="*/ 4783 h 147804"/>
                <a:gd name="connsiteX2" fmla="*/ 489114 w 489114"/>
                <a:gd name="connsiteY2" fmla="*/ 0 h 147804"/>
                <a:gd name="connsiteX3" fmla="*/ 489114 w 489114"/>
                <a:gd name="connsiteY3" fmla="*/ 140909 h 147804"/>
                <a:gd name="connsiteX4" fmla="*/ 262089 w 489114"/>
                <a:gd name="connsiteY4" fmla="*/ 147804 h 147804"/>
                <a:gd name="connsiteX5" fmla="*/ 0 w 489114"/>
                <a:gd name="connsiteY5" fmla="*/ 140909 h 147804"/>
                <a:gd name="connsiteX6" fmla="*/ 0 w 489114"/>
                <a:gd name="connsiteY6" fmla="*/ 0 h 147804"/>
                <a:gd name="connsiteX0" fmla="*/ 0 w 489114"/>
                <a:gd name="connsiteY0" fmla="*/ 20207 h 168011"/>
                <a:gd name="connsiteX1" fmla="*/ 244167 w 489114"/>
                <a:gd name="connsiteY1" fmla="*/ 24990 h 168011"/>
                <a:gd name="connsiteX2" fmla="*/ 489114 w 489114"/>
                <a:gd name="connsiteY2" fmla="*/ 20207 h 168011"/>
                <a:gd name="connsiteX3" fmla="*/ 489114 w 489114"/>
                <a:gd name="connsiteY3" fmla="*/ 161116 h 168011"/>
                <a:gd name="connsiteX4" fmla="*/ 262089 w 489114"/>
                <a:gd name="connsiteY4" fmla="*/ 168011 h 168011"/>
                <a:gd name="connsiteX5" fmla="*/ 0 w 489114"/>
                <a:gd name="connsiteY5" fmla="*/ 161116 h 168011"/>
                <a:gd name="connsiteX6" fmla="*/ 0 w 489114"/>
                <a:gd name="connsiteY6" fmla="*/ 20207 h 168011"/>
                <a:gd name="connsiteX0" fmla="*/ 0 w 503980"/>
                <a:gd name="connsiteY0" fmla="*/ 20207 h 168011"/>
                <a:gd name="connsiteX1" fmla="*/ 244167 w 503980"/>
                <a:gd name="connsiteY1" fmla="*/ 24990 h 168011"/>
                <a:gd name="connsiteX2" fmla="*/ 489114 w 503980"/>
                <a:gd name="connsiteY2" fmla="*/ 20207 h 168011"/>
                <a:gd name="connsiteX3" fmla="*/ 489114 w 503980"/>
                <a:gd name="connsiteY3" fmla="*/ 161116 h 168011"/>
                <a:gd name="connsiteX4" fmla="*/ 262089 w 503980"/>
                <a:gd name="connsiteY4" fmla="*/ 168011 h 168011"/>
                <a:gd name="connsiteX5" fmla="*/ 0 w 503980"/>
                <a:gd name="connsiteY5" fmla="*/ 161116 h 168011"/>
                <a:gd name="connsiteX6" fmla="*/ 0 w 503980"/>
                <a:gd name="connsiteY6" fmla="*/ 20207 h 168011"/>
                <a:gd name="connsiteX0" fmla="*/ 0 w 514263"/>
                <a:gd name="connsiteY0" fmla="*/ 20207 h 168011"/>
                <a:gd name="connsiteX1" fmla="*/ 244167 w 514263"/>
                <a:gd name="connsiteY1" fmla="*/ 24990 h 168011"/>
                <a:gd name="connsiteX2" fmla="*/ 489114 w 514263"/>
                <a:gd name="connsiteY2" fmla="*/ 20207 h 168011"/>
                <a:gd name="connsiteX3" fmla="*/ 489114 w 514263"/>
                <a:gd name="connsiteY3" fmla="*/ 161116 h 168011"/>
                <a:gd name="connsiteX4" fmla="*/ 262089 w 514263"/>
                <a:gd name="connsiteY4" fmla="*/ 168011 h 168011"/>
                <a:gd name="connsiteX5" fmla="*/ 0 w 514263"/>
                <a:gd name="connsiteY5" fmla="*/ 161116 h 168011"/>
                <a:gd name="connsiteX6" fmla="*/ 0 w 514263"/>
                <a:gd name="connsiteY6" fmla="*/ 20207 h 168011"/>
                <a:gd name="connsiteX0" fmla="*/ 0 w 514263"/>
                <a:gd name="connsiteY0" fmla="*/ 20207 h 180897"/>
                <a:gd name="connsiteX1" fmla="*/ 244167 w 514263"/>
                <a:gd name="connsiteY1" fmla="*/ 24990 h 180897"/>
                <a:gd name="connsiteX2" fmla="*/ 489114 w 514263"/>
                <a:gd name="connsiteY2" fmla="*/ 20207 h 180897"/>
                <a:gd name="connsiteX3" fmla="*/ 489114 w 514263"/>
                <a:gd name="connsiteY3" fmla="*/ 161116 h 180897"/>
                <a:gd name="connsiteX4" fmla="*/ 262089 w 514263"/>
                <a:gd name="connsiteY4" fmla="*/ 168011 h 180897"/>
                <a:gd name="connsiteX5" fmla="*/ 0 w 514263"/>
                <a:gd name="connsiteY5" fmla="*/ 161116 h 180897"/>
                <a:gd name="connsiteX6" fmla="*/ 0 w 514263"/>
                <a:gd name="connsiteY6" fmla="*/ 20207 h 180897"/>
                <a:gd name="connsiteX0" fmla="*/ 0 w 514263"/>
                <a:gd name="connsiteY0" fmla="*/ 20207 h 168011"/>
                <a:gd name="connsiteX1" fmla="*/ 244167 w 514263"/>
                <a:gd name="connsiteY1" fmla="*/ 24990 h 168011"/>
                <a:gd name="connsiteX2" fmla="*/ 489114 w 514263"/>
                <a:gd name="connsiteY2" fmla="*/ 20207 h 168011"/>
                <a:gd name="connsiteX3" fmla="*/ 489114 w 514263"/>
                <a:gd name="connsiteY3" fmla="*/ 161116 h 168011"/>
                <a:gd name="connsiteX4" fmla="*/ 262089 w 514263"/>
                <a:gd name="connsiteY4" fmla="*/ 168011 h 168011"/>
                <a:gd name="connsiteX5" fmla="*/ 0 w 514263"/>
                <a:gd name="connsiteY5" fmla="*/ 161116 h 168011"/>
                <a:gd name="connsiteX6" fmla="*/ 0 w 514263"/>
                <a:gd name="connsiteY6" fmla="*/ 20207 h 168011"/>
                <a:gd name="connsiteX0" fmla="*/ 0 w 530346"/>
                <a:gd name="connsiteY0" fmla="*/ 20207 h 168011"/>
                <a:gd name="connsiteX1" fmla="*/ 244167 w 530346"/>
                <a:gd name="connsiteY1" fmla="*/ 24990 h 168011"/>
                <a:gd name="connsiteX2" fmla="*/ 489114 w 530346"/>
                <a:gd name="connsiteY2" fmla="*/ 20207 h 168011"/>
                <a:gd name="connsiteX3" fmla="*/ 489114 w 530346"/>
                <a:gd name="connsiteY3" fmla="*/ 161116 h 168011"/>
                <a:gd name="connsiteX4" fmla="*/ 262089 w 530346"/>
                <a:gd name="connsiteY4" fmla="*/ 168011 h 168011"/>
                <a:gd name="connsiteX5" fmla="*/ 0 w 530346"/>
                <a:gd name="connsiteY5" fmla="*/ 161116 h 168011"/>
                <a:gd name="connsiteX6" fmla="*/ 0 w 530346"/>
                <a:gd name="connsiteY6" fmla="*/ 20207 h 168011"/>
                <a:gd name="connsiteX0" fmla="*/ 0 w 530346"/>
                <a:gd name="connsiteY0" fmla="*/ 15833 h 163637"/>
                <a:gd name="connsiteX1" fmla="*/ 244167 w 530346"/>
                <a:gd name="connsiteY1" fmla="*/ 20616 h 163637"/>
                <a:gd name="connsiteX2" fmla="*/ 489114 w 530346"/>
                <a:gd name="connsiteY2" fmla="*/ 15833 h 163637"/>
                <a:gd name="connsiteX3" fmla="*/ 489114 w 530346"/>
                <a:gd name="connsiteY3" fmla="*/ 156742 h 163637"/>
                <a:gd name="connsiteX4" fmla="*/ 262089 w 530346"/>
                <a:gd name="connsiteY4" fmla="*/ 163637 h 163637"/>
                <a:gd name="connsiteX5" fmla="*/ 0 w 530346"/>
                <a:gd name="connsiteY5" fmla="*/ 156742 h 163637"/>
                <a:gd name="connsiteX6" fmla="*/ 0 w 530346"/>
                <a:gd name="connsiteY6" fmla="*/ 15833 h 163637"/>
                <a:gd name="connsiteX0" fmla="*/ 0 w 526487"/>
                <a:gd name="connsiteY0" fmla="*/ 15833 h 163637"/>
                <a:gd name="connsiteX1" fmla="*/ 244167 w 526487"/>
                <a:gd name="connsiteY1" fmla="*/ 20616 h 163637"/>
                <a:gd name="connsiteX2" fmla="*/ 489114 w 526487"/>
                <a:gd name="connsiteY2" fmla="*/ 15833 h 163637"/>
                <a:gd name="connsiteX3" fmla="*/ 489114 w 526487"/>
                <a:gd name="connsiteY3" fmla="*/ 156742 h 163637"/>
                <a:gd name="connsiteX4" fmla="*/ 262089 w 526487"/>
                <a:gd name="connsiteY4" fmla="*/ 163637 h 163637"/>
                <a:gd name="connsiteX5" fmla="*/ 0 w 526487"/>
                <a:gd name="connsiteY5" fmla="*/ 156742 h 163637"/>
                <a:gd name="connsiteX6" fmla="*/ 0 w 526487"/>
                <a:gd name="connsiteY6" fmla="*/ 15833 h 163637"/>
                <a:gd name="connsiteX0" fmla="*/ 0 w 517782"/>
                <a:gd name="connsiteY0" fmla="*/ 15833 h 163637"/>
                <a:gd name="connsiteX1" fmla="*/ 244167 w 517782"/>
                <a:gd name="connsiteY1" fmla="*/ 20616 h 163637"/>
                <a:gd name="connsiteX2" fmla="*/ 489114 w 517782"/>
                <a:gd name="connsiteY2" fmla="*/ 15833 h 163637"/>
                <a:gd name="connsiteX3" fmla="*/ 489114 w 517782"/>
                <a:gd name="connsiteY3" fmla="*/ 156742 h 163637"/>
                <a:gd name="connsiteX4" fmla="*/ 262089 w 517782"/>
                <a:gd name="connsiteY4" fmla="*/ 163637 h 163637"/>
                <a:gd name="connsiteX5" fmla="*/ 0 w 517782"/>
                <a:gd name="connsiteY5" fmla="*/ 156742 h 163637"/>
                <a:gd name="connsiteX6" fmla="*/ 0 w 517782"/>
                <a:gd name="connsiteY6" fmla="*/ 15833 h 163637"/>
                <a:gd name="connsiteX0" fmla="*/ 0 w 512555"/>
                <a:gd name="connsiteY0" fmla="*/ 15833 h 163637"/>
                <a:gd name="connsiteX1" fmla="*/ 244167 w 512555"/>
                <a:gd name="connsiteY1" fmla="*/ 20616 h 163637"/>
                <a:gd name="connsiteX2" fmla="*/ 489114 w 512555"/>
                <a:gd name="connsiteY2" fmla="*/ 15833 h 163637"/>
                <a:gd name="connsiteX3" fmla="*/ 489114 w 512555"/>
                <a:gd name="connsiteY3" fmla="*/ 156742 h 163637"/>
                <a:gd name="connsiteX4" fmla="*/ 262089 w 512555"/>
                <a:gd name="connsiteY4" fmla="*/ 163637 h 163637"/>
                <a:gd name="connsiteX5" fmla="*/ 0 w 512555"/>
                <a:gd name="connsiteY5" fmla="*/ 156742 h 163637"/>
                <a:gd name="connsiteX6" fmla="*/ 0 w 512555"/>
                <a:gd name="connsiteY6" fmla="*/ 15833 h 1636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2555" h="163637">
                  <a:moveTo>
                    <a:pt x="0" y="15833"/>
                  </a:moveTo>
                  <a:lnTo>
                    <a:pt x="244167" y="20616"/>
                  </a:lnTo>
                  <a:cubicBezTo>
                    <a:pt x="325816" y="19022"/>
                    <a:pt x="456273" y="-21675"/>
                    <a:pt x="489114" y="15833"/>
                  </a:cubicBezTo>
                  <a:cubicBezTo>
                    <a:pt x="509084" y="88591"/>
                    <a:pt x="529958" y="98460"/>
                    <a:pt x="489114" y="156742"/>
                  </a:cubicBezTo>
                  <a:cubicBezTo>
                    <a:pt x="357529" y="121218"/>
                    <a:pt x="337764" y="161339"/>
                    <a:pt x="262089" y="163637"/>
                  </a:cubicBezTo>
                  <a:lnTo>
                    <a:pt x="0" y="156742"/>
                  </a:lnTo>
                  <a:lnTo>
                    <a:pt x="0" y="15833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正方形/長方形 50">
              <a:extLst>
                <a:ext uri="{FF2B5EF4-FFF2-40B4-BE49-F238E27FC236}">
                  <a16:creationId xmlns:a16="http://schemas.microsoft.com/office/drawing/2014/main" id="{A445926F-7D61-4CB5-94E4-F38E5988511E}"/>
                </a:ext>
              </a:extLst>
            </p:cNvPr>
            <p:cNvSpPr/>
            <p:nvPr/>
          </p:nvSpPr>
          <p:spPr>
            <a:xfrm rot="1763560">
              <a:off x="5668687" y="3945644"/>
              <a:ext cx="827012" cy="244752"/>
            </a:xfrm>
            <a:custGeom>
              <a:avLst/>
              <a:gdLst>
                <a:gd name="connsiteX0" fmla="*/ 0 w 570240"/>
                <a:gd name="connsiteY0" fmla="*/ 0 h 140909"/>
                <a:gd name="connsiteX1" fmla="*/ 570240 w 570240"/>
                <a:gd name="connsiteY1" fmla="*/ 0 h 140909"/>
                <a:gd name="connsiteX2" fmla="*/ 570240 w 570240"/>
                <a:gd name="connsiteY2" fmla="*/ 140909 h 140909"/>
                <a:gd name="connsiteX3" fmla="*/ 0 w 570240"/>
                <a:gd name="connsiteY3" fmla="*/ 140909 h 140909"/>
                <a:gd name="connsiteX4" fmla="*/ 0 w 570240"/>
                <a:gd name="connsiteY4" fmla="*/ 0 h 140909"/>
                <a:gd name="connsiteX0" fmla="*/ 0 w 570240"/>
                <a:gd name="connsiteY0" fmla="*/ 0 h 140909"/>
                <a:gd name="connsiteX1" fmla="*/ 570240 w 570240"/>
                <a:gd name="connsiteY1" fmla="*/ 0 h 140909"/>
                <a:gd name="connsiteX2" fmla="*/ 570240 w 570240"/>
                <a:gd name="connsiteY2" fmla="*/ 140909 h 140909"/>
                <a:gd name="connsiteX3" fmla="*/ 303469 w 570240"/>
                <a:gd name="connsiteY3" fmla="*/ 140276 h 140909"/>
                <a:gd name="connsiteX4" fmla="*/ 0 w 570240"/>
                <a:gd name="connsiteY4" fmla="*/ 140909 h 140909"/>
                <a:gd name="connsiteX5" fmla="*/ 0 w 570240"/>
                <a:gd name="connsiteY5" fmla="*/ 0 h 140909"/>
                <a:gd name="connsiteX0" fmla="*/ 0 w 570240"/>
                <a:gd name="connsiteY0" fmla="*/ 0 h 140909"/>
                <a:gd name="connsiteX1" fmla="*/ 319856 w 570240"/>
                <a:gd name="connsiteY1" fmla="*/ 6497 h 140909"/>
                <a:gd name="connsiteX2" fmla="*/ 570240 w 570240"/>
                <a:gd name="connsiteY2" fmla="*/ 0 h 140909"/>
                <a:gd name="connsiteX3" fmla="*/ 570240 w 570240"/>
                <a:gd name="connsiteY3" fmla="*/ 140909 h 140909"/>
                <a:gd name="connsiteX4" fmla="*/ 303469 w 570240"/>
                <a:gd name="connsiteY4" fmla="*/ 140276 h 140909"/>
                <a:gd name="connsiteX5" fmla="*/ 0 w 570240"/>
                <a:gd name="connsiteY5" fmla="*/ 140909 h 140909"/>
                <a:gd name="connsiteX6" fmla="*/ 0 w 570240"/>
                <a:gd name="connsiteY6" fmla="*/ 0 h 140909"/>
                <a:gd name="connsiteX0" fmla="*/ 0 w 597225"/>
                <a:gd name="connsiteY0" fmla="*/ 0 h 140909"/>
                <a:gd name="connsiteX1" fmla="*/ 319856 w 597225"/>
                <a:gd name="connsiteY1" fmla="*/ 6497 h 140909"/>
                <a:gd name="connsiteX2" fmla="*/ 570240 w 597225"/>
                <a:gd name="connsiteY2" fmla="*/ 0 h 140909"/>
                <a:gd name="connsiteX3" fmla="*/ 570240 w 597225"/>
                <a:gd name="connsiteY3" fmla="*/ 140909 h 140909"/>
                <a:gd name="connsiteX4" fmla="*/ 303469 w 597225"/>
                <a:gd name="connsiteY4" fmla="*/ 140276 h 140909"/>
                <a:gd name="connsiteX5" fmla="*/ 0 w 597225"/>
                <a:gd name="connsiteY5" fmla="*/ 140909 h 140909"/>
                <a:gd name="connsiteX6" fmla="*/ 0 w 597225"/>
                <a:gd name="connsiteY6" fmla="*/ 0 h 140909"/>
                <a:gd name="connsiteX0" fmla="*/ 0 w 612094"/>
                <a:gd name="connsiteY0" fmla="*/ 0 h 140909"/>
                <a:gd name="connsiteX1" fmla="*/ 319856 w 612094"/>
                <a:gd name="connsiteY1" fmla="*/ 6497 h 140909"/>
                <a:gd name="connsiteX2" fmla="*/ 570240 w 612094"/>
                <a:gd name="connsiteY2" fmla="*/ 0 h 140909"/>
                <a:gd name="connsiteX3" fmla="*/ 570240 w 612094"/>
                <a:gd name="connsiteY3" fmla="*/ 140909 h 140909"/>
                <a:gd name="connsiteX4" fmla="*/ 303469 w 612094"/>
                <a:gd name="connsiteY4" fmla="*/ 140276 h 140909"/>
                <a:gd name="connsiteX5" fmla="*/ 0 w 612094"/>
                <a:gd name="connsiteY5" fmla="*/ 140909 h 140909"/>
                <a:gd name="connsiteX6" fmla="*/ 0 w 612094"/>
                <a:gd name="connsiteY6" fmla="*/ 0 h 140909"/>
                <a:gd name="connsiteX0" fmla="*/ 0 w 612094"/>
                <a:gd name="connsiteY0" fmla="*/ 22976 h 163885"/>
                <a:gd name="connsiteX1" fmla="*/ 319856 w 612094"/>
                <a:gd name="connsiteY1" fmla="*/ 29473 h 163885"/>
                <a:gd name="connsiteX2" fmla="*/ 570240 w 612094"/>
                <a:gd name="connsiteY2" fmla="*/ 22976 h 163885"/>
                <a:gd name="connsiteX3" fmla="*/ 570240 w 612094"/>
                <a:gd name="connsiteY3" fmla="*/ 163885 h 163885"/>
                <a:gd name="connsiteX4" fmla="*/ 303469 w 612094"/>
                <a:gd name="connsiteY4" fmla="*/ 163252 h 163885"/>
                <a:gd name="connsiteX5" fmla="*/ 0 w 612094"/>
                <a:gd name="connsiteY5" fmla="*/ 163885 h 163885"/>
                <a:gd name="connsiteX6" fmla="*/ 0 w 612094"/>
                <a:gd name="connsiteY6" fmla="*/ 22976 h 163885"/>
                <a:gd name="connsiteX0" fmla="*/ 0 w 612094"/>
                <a:gd name="connsiteY0" fmla="*/ 22976 h 163885"/>
                <a:gd name="connsiteX1" fmla="*/ 319856 w 612094"/>
                <a:gd name="connsiteY1" fmla="*/ 29473 h 163885"/>
                <a:gd name="connsiteX2" fmla="*/ 570240 w 612094"/>
                <a:gd name="connsiteY2" fmla="*/ 22976 h 163885"/>
                <a:gd name="connsiteX3" fmla="*/ 570240 w 612094"/>
                <a:gd name="connsiteY3" fmla="*/ 163885 h 163885"/>
                <a:gd name="connsiteX4" fmla="*/ 341040 w 612094"/>
                <a:gd name="connsiteY4" fmla="*/ 155496 h 163885"/>
                <a:gd name="connsiteX5" fmla="*/ 0 w 612094"/>
                <a:gd name="connsiteY5" fmla="*/ 163885 h 163885"/>
                <a:gd name="connsiteX6" fmla="*/ 0 w 612094"/>
                <a:gd name="connsiteY6" fmla="*/ 22976 h 163885"/>
                <a:gd name="connsiteX0" fmla="*/ 0 w 612094"/>
                <a:gd name="connsiteY0" fmla="*/ 22976 h 175272"/>
                <a:gd name="connsiteX1" fmla="*/ 319856 w 612094"/>
                <a:gd name="connsiteY1" fmla="*/ 29473 h 175272"/>
                <a:gd name="connsiteX2" fmla="*/ 570240 w 612094"/>
                <a:gd name="connsiteY2" fmla="*/ 22976 h 175272"/>
                <a:gd name="connsiteX3" fmla="*/ 570240 w 612094"/>
                <a:gd name="connsiteY3" fmla="*/ 163885 h 175272"/>
                <a:gd name="connsiteX4" fmla="*/ 341040 w 612094"/>
                <a:gd name="connsiteY4" fmla="*/ 155496 h 175272"/>
                <a:gd name="connsiteX5" fmla="*/ 0 w 612094"/>
                <a:gd name="connsiteY5" fmla="*/ 163885 h 175272"/>
                <a:gd name="connsiteX6" fmla="*/ 0 w 612094"/>
                <a:gd name="connsiteY6" fmla="*/ 22976 h 175272"/>
                <a:gd name="connsiteX0" fmla="*/ 0 w 612094"/>
                <a:gd name="connsiteY0" fmla="*/ 22976 h 175272"/>
                <a:gd name="connsiteX1" fmla="*/ 319856 w 612094"/>
                <a:gd name="connsiteY1" fmla="*/ 29473 h 175272"/>
                <a:gd name="connsiteX2" fmla="*/ 570240 w 612094"/>
                <a:gd name="connsiteY2" fmla="*/ 22976 h 175272"/>
                <a:gd name="connsiteX3" fmla="*/ 570240 w 612094"/>
                <a:gd name="connsiteY3" fmla="*/ 163885 h 175272"/>
                <a:gd name="connsiteX4" fmla="*/ 341040 w 612094"/>
                <a:gd name="connsiteY4" fmla="*/ 155496 h 175272"/>
                <a:gd name="connsiteX5" fmla="*/ 0 w 612094"/>
                <a:gd name="connsiteY5" fmla="*/ 163885 h 175272"/>
                <a:gd name="connsiteX6" fmla="*/ 0 w 612094"/>
                <a:gd name="connsiteY6" fmla="*/ 22976 h 175272"/>
                <a:gd name="connsiteX0" fmla="*/ 0 w 607621"/>
                <a:gd name="connsiteY0" fmla="*/ 22976 h 175272"/>
                <a:gd name="connsiteX1" fmla="*/ 319856 w 607621"/>
                <a:gd name="connsiteY1" fmla="*/ 29473 h 175272"/>
                <a:gd name="connsiteX2" fmla="*/ 570240 w 607621"/>
                <a:gd name="connsiteY2" fmla="*/ 22976 h 175272"/>
                <a:gd name="connsiteX3" fmla="*/ 570240 w 607621"/>
                <a:gd name="connsiteY3" fmla="*/ 163885 h 175272"/>
                <a:gd name="connsiteX4" fmla="*/ 341040 w 607621"/>
                <a:gd name="connsiteY4" fmla="*/ 155496 h 175272"/>
                <a:gd name="connsiteX5" fmla="*/ 0 w 607621"/>
                <a:gd name="connsiteY5" fmla="*/ 163885 h 175272"/>
                <a:gd name="connsiteX6" fmla="*/ 0 w 607621"/>
                <a:gd name="connsiteY6" fmla="*/ 22976 h 175272"/>
                <a:gd name="connsiteX0" fmla="*/ 0 w 604321"/>
                <a:gd name="connsiteY0" fmla="*/ 22976 h 167357"/>
                <a:gd name="connsiteX1" fmla="*/ 319856 w 604321"/>
                <a:gd name="connsiteY1" fmla="*/ 29473 h 167357"/>
                <a:gd name="connsiteX2" fmla="*/ 570240 w 604321"/>
                <a:gd name="connsiteY2" fmla="*/ 22976 h 167357"/>
                <a:gd name="connsiteX3" fmla="*/ 563178 w 604321"/>
                <a:gd name="connsiteY3" fmla="*/ 121877 h 167357"/>
                <a:gd name="connsiteX4" fmla="*/ 341040 w 604321"/>
                <a:gd name="connsiteY4" fmla="*/ 155496 h 167357"/>
                <a:gd name="connsiteX5" fmla="*/ 0 w 604321"/>
                <a:gd name="connsiteY5" fmla="*/ 163885 h 167357"/>
                <a:gd name="connsiteX6" fmla="*/ 0 w 604321"/>
                <a:gd name="connsiteY6" fmla="*/ 22976 h 167357"/>
                <a:gd name="connsiteX0" fmla="*/ 0 w 604321"/>
                <a:gd name="connsiteY0" fmla="*/ 22976 h 169176"/>
                <a:gd name="connsiteX1" fmla="*/ 319856 w 604321"/>
                <a:gd name="connsiteY1" fmla="*/ 29473 h 169176"/>
                <a:gd name="connsiteX2" fmla="*/ 570240 w 604321"/>
                <a:gd name="connsiteY2" fmla="*/ 22976 h 169176"/>
                <a:gd name="connsiteX3" fmla="*/ 563178 w 604321"/>
                <a:gd name="connsiteY3" fmla="*/ 121877 h 169176"/>
                <a:gd name="connsiteX4" fmla="*/ 341040 w 604321"/>
                <a:gd name="connsiteY4" fmla="*/ 155496 h 169176"/>
                <a:gd name="connsiteX5" fmla="*/ 0 w 604321"/>
                <a:gd name="connsiteY5" fmla="*/ 163885 h 169176"/>
                <a:gd name="connsiteX6" fmla="*/ 0 w 604321"/>
                <a:gd name="connsiteY6" fmla="*/ 22976 h 169176"/>
                <a:gd name="connsiteX0" fmla="*/ 0 w 604321"/>
                <a:gd name="connsiteY0" fmla="*/ 22976 h 169176"/>
                <a:gd name="connsiteX1" fmla="*/ 319856 w 604321"/>
                <a:gd name="connsiteY1" fmla="*/ 29473 h 169176"/>
                <a:gd name="connsiteX2" fmla="*/ 570240 w 604321"/>
                <a:gd name="connsiteY2" fmla="*/ 22976 h 169176"/>
                <a:gd name="connsiteX3" fmla="*/ 563178 w 604321"/>
                <a:gd name="connsiteY3" fmla="*/ 121877 h 169176"/>
                <a:gd name="connsiteX4" fmla="*/ 341040 w 604321"/>
                <a:gd name="connsiteY4" fmla="*/ 155496 h 169176"/>
                <a:gd name="connsiteX5" fmla="*/ 0 w 604321"/>
                <a:gd name="connsiteY5" fmla="*/ 163885 h 169176"/>
                <a:gd name="connsiteX6" fmla="*/ 0 w 604321"/>
                <a:gd name="connsiteY6" fmla="*/ 22976 h 169176"/>
                <a:gd name="connsiteX0" fmla="*/ 0 w 590249"/>
                <a:gd name="connsiteY0" fmla="*/ 22976 h 169176"/>
                <a:gd name="connsiteX1" fmla="*/ 319856 w 590249"/>
                <a:gd name="connsiteY1" fmla="*/ 29473 h 169176"/>
                <a:gd name="connsiteX2" fmla="*/ 570240 w 590249"/>
                <a:gd name="connsiteY2" fmla="*/ 22976 h 169176"/>
                <a:gd name="connsiteX3" fmla="*/ 516116 w 590249"/>
                <a:gd name="connsiteY3" fmla="*/ 136311 h 169176"/>
                <a:gd name="connsiteX4" fmla="*/ 341040 w 590249"/>
                <a:gd name="connsiteY4" fmla="*/ 155496 h 169176"/>
                <a:gd name="connsiteX5" fmla="*/ 0 w 590249"/>
                <a:gd name="connsiteY5" fmla="*/ 163885 h 169176"/>
                <a:gd name="connsiteX6" fmla="*/ 0 w 590249"/>
                <a:gd name="connsiteY6" fmla="*/ 22976 h 169176"/>
                <a:gd name="connsiteX0" fmla="*/ 0 w 590249"/>
                <a:gd name="connsiteY0" fmla="*/ 22976 h 169176"/>
                <a:gd name="connsiteX1" fmla="*/ 319856 w 590249"/>
                <a:gd name="connsiteY1" fmla="*/ 29473 h 169176"/>
                <a:gd name="connsiteX2" fmla="*/ 570240 w 590249"/>
                <a:gd name="connsiteY2" fmla="*/ 22976 h 169176"/>
                <a:gd name="connsiteX3" fmla="*/ 516116 w 590249"/>
                <a:gd name="connsiteY3" fmla="*/ 136311 h 169176"/>
                <a:gd name="connsiteX4" fmla="*/ 341040 w 590249"/>
                <a:gd name="connsiteY4" fmla="*/ 155496 h 169176"/>
                <a:gd name="connsiteX5" fmla="*/ 0 w 590249"/>
                <a:gd name="connsiteY5" fmla="*/ 163885 h 169176"/>
                <a:gd name="connsiteX6" fmla="*/ 0 w 590249"/>
                <a:gd name="connsiteY6" fmla="*/ 22976 h 169176"/>
                <a:gd name="connsiteX0" fmla="*/ 0 w 590249"/>
                <a:gd name="connsiteY0" fmla="*/ 22976 h 169176"/>
                <a:gd name="connsiteX1" fmla="*/ 319856 w 590249"/>
                <a:gd name="connsiteY1" fmla="*/ 29473 h 169176"/>
                <a:gd name="connsiteX2" fmla="*/ 570240 w 590249"/>
                <a:gd name="connsiteY2" fmla="*/ 22976 h 169176"/>
                <a:gd name="connsiteX3" fmla="*/ 516116 w 590249"/>
                <a:gd name="connsiteY3" fmla="*/ 136311 h 169176"/>
                <a:gd name="connsiteX4" fmla="*/ 341040 w 590249"/>
                <a:gd name="connsiteY4" fmla="*/ 155496 h 169176"/>
                <a:gd name="connsiteX5" fmla="*/ 0 w 590249"/>
                <a:gd name="connsiteY5" fmla="*/ 163885 h 169176"/>
                <a:gd name="connsiteX6" fmla="*/ 0 w 590249"/>
                <a:gd name="connsiteY6" fmla="*/ 22976 h 169176"/>
                <a:gd name="connsiteX0" fmla="*/ 0 w 591017"/>
                <a:gd name="connsiteY0" fmla="*/ 22976 h 169176"/>
                <a:gd name="connsiteX1" fmla="*/ 319856 w 591017"/>
                <a:gd name="connsiteY1" fmla="*/ 29473 h 169176"/>
                <a:gd name="connsiteX2" fmla="*/ 570240 w 591017"/>
                <a:gd name="connsiteY2" fmla="*/ 22976 h 169176"/>
                <a:gd name="connsiteX3" fmla="*/ 516116 w 591017"/>
                <a:gd name="connsiteY3" fmla="*/ 136311 h 169176"/>
                <a:gd name="connsiteX4" fmla="*/ 341040 w 591017"/>
                <a:gd name="connsiteY4" fmla="*/ 155496 h 169176"/>
                <a:gd name="connsiteX5" fmla="*/ 0 w 591017"/>
                <a:gd name="connsiteY5" fmla="*/ 163885 h 169176"/>
                <a:gd name="connsiteX6" fmla="*/ 0 w 591017"/>
                <a:gd name="connsiteY6" fmla="*/ 22976 h 169176"/>
                <a:gd name="connsiteX0" fmla="*/ 0 w 570240"/>
                <a:gd name="connsiteY0" fmla="*/ 22976 h 169176"/>
                <a:gd name="connsiteX1" fmla="*/ 319856 w 570240"/>
                <a:gd name="connsiteY1" fmla="*/ 29473 h 169176"/>
                <a:gd name="connsiteX2" fmla="*/ 570240 w 570240"/>
                <a:gd name="connsiteY2" fmla="*/ 22976 h 169176"/>
                <a:gd name="connsiteX3" fmla="*/ 516116 w 570240"/>
                <a:gd name="connsiteY3" fmla="*/ 136311 h 169176"/>
                <a:gd name="connsiteX4" fmla="*/ 341040 w 570240"/>
                <a:gd name="connsiteY4" fmla="*/ 155496 h 169176"/>
                <a:gd name="connsiteX5" fmla="*/ 0 w 570240"/>
                <a:gd name="connsiteY5" fmla="*/ 163885 h 169176"/>
                <a:gd name="connsiteX6" fmla="*/ 0 w 570240"/>
                <a:gd name="connsiteY6" fmla="*/ 22976 h 169176"/>
                <a:gd name="connsiteX0" fmla="*/ 0 w 570240"/>
                <a:gd name="connsiteY0" fmla="*/ 22976 h 169176"/>
                <a:gd name="connsiteX1" fmla="*/ 319856 w 570240"/>
                <a:gd name="connsiteY1" fmla="*/ 29473 h 169176"/>
                <a:gd name="connsiteX2" fmla="*/ 570240 w 570240"/>
                <a:gd name="connsiteY2" fmla="*/ 22976 h 169176"/>
                <a:gd name="connsiteX3" fmla="*/ 516116 w 570240"/>
                <a:gd name="connsiteY3" fmla="*/ 136311 h 169176"/>
                <a:gd name="connsiteX4" fmla="*/ 341040 w 570240"/>
                <a:gd name="connsiteY4" fmla="*/ 155496 h 169176"/>
                <a:gd name="connsiteX5" fmla="*/ 0 w 570240"/>
                <a:gd name="connsiteY5" fmla="*/ 163885 h 169176"/>
                <a:gd name="connsiteX6" fmla="*/ 0 w 570240"/>
                <a:gd name="connsiteY6" fmla="*/ 22976 h 169176"/>
                <a:gd name="connsiteX0" fmla="*/ 0 w 570240"/>
                <a:gd name="connsiteY0" fmla="*/ 22976 h 169176"/>
                <a:gd name="connsiteX1" fmla="*/ 319856 w 570240"/>
                <a:gd name="connsiteY1" fmla="*/ 29473 h 169176"/>
                <a:gd name="connsiteX2" fmla="*/ 570240 w 570240"/>
                <a:gd name="connsiteY2" fmla="*/ 22976 h 169176"/>
                <a:gd name="connsiteX3" fmla="*/ 516116 w 570240"/>
                <a:gd name="connsiteY3" fmla="*/ 136311 h 169176"/>
                <a:gd name="connsiteX4" fmla="*/ 341040 w 570240"/>
                <a:gd name="connsiteY4" fmla="*/ 155496 h 169176"/>
                <a:gd name="connsiteX5" fmla="*/ 0 w 570240"/>
                <a:gd name="connsiteY5" fmla="*/ 163885 h 169176"/>
                <a:gd name="connsiteX6" fmla="*/ 0 w 570240"/>
                <a:gd name="connsiteY6" fmla="*/ 22976 h 1691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0240" h="169176">
                  <a:moveTo>
                    <a:pt x="0" y="22976"/>
                  </a:moveTo>
                  <a:lnTo>
                    <a:pt x="319856" y="29473"/>
                  </a:lnTo>
                  <a:cubicBezTo>
                    <a:pt x="403317" y="27307"/>
                    <a:pt x="445616" y="-31291"/>
                    <a:pt x="570240" y="22976"/>
                  </a:cubicBezTo>
                  <a:cubicBezTo>
                    <a:pt x="544965" y="77575"/>
                    <a:pt x="565124" y="81102"/>
                    <a:pt x="516116" y="136311"/>
                  </a:cubicBezTo>
                  <a:cubicBezTo>
                    <a:pt x="439716" y="133515"/>
                    <a:pt x="442086" y="135883"/>
                    <a:pt x="341040" y="155496"/>
                  </a:cubicBezTo>
                  <a:cubicBezTo>
                    <a:pt x="162267" y="182191"/>
                    <a:pt x="113680" y="161089"/>
                    <a:pt x="0" y="163885"/>
                  </a:cubicBezTo>
                  <a:lnTo>
                    <a:pt x="0" y="22976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5" name="楕円 14" hidden="1">
            <a:extLst>
              <a:ext uri="{FF2B5EF4-FFF2-40B4-BE49-F238E27FC236}">
                <a16:creationId xmlns:a16="http://schemas.microsoft.com/office/drawing/2014/main" id="{F29CF23B-0E9E-465F-8C07-40DF58737660}"/>
              </a:ext>
            </a:extLst>
          </p:cNvPr>
          <p:cNvSpPr/>
          <p:nvPr/>
        </p:nvSpPr>
        <p:spPr>
          <a:xfrm>
            <a:off x="4986072" y="2625667"/>
            <a:ext cx="3140718" cy="3140718"/>
          </a:xfrm>
          <a:prstGeom prst="ellipse">
            <a:avLst/>
          </a:prstGeom>
          <a:noFill/>
          <a:ln w="857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DFDF608-79DF-4CCC-8BF3-C6425CB9980F}"/>
              </a:ext>
            </a:extLst>
          </p:cNvPr>
          <p:cNvSpPr/>
          <p:nvPr/>
        </p:nvSpPr>
        <p:spPr>
          <a:xfrm>
            <a:off x="5019492" y="2645833"/>
            <a:ext cx="3048000" cy="3048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1193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38100">
          <a:solidFill>
            <a:srgbClr val="C0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</TotalTime>
  <Words>0</Words>
  <Application>Microsoft Macintosh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90</cp:revision>
  <dcterms:created xsi:type="dcterms:W3CDTF">2016-03-27T06:46:47Z</dcterms:created>
  <dcterms:modified xsi:type="dcterms:W3CDTF">2019-04-28T01:41:43Z</dcterms:modified>
</cp:coreProperties>
</file>